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2.xml" ContentType="application/vnd.openxmlformats-officedocument.presentationml.tags+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tags/tag25.xml" ContentType="application/vnd.openxmlformats-officedocument.presentationml.tags+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ppt/tags/tag27.xml" ContentType="application/vnd.openxmlformats-officedocument.presentationml.tags+xml"/>
  <Override PartName="/ppt/notesSlides/notesSlide31.xml" ContentType="application/vnd.openxmlformats-officedocument.presentationml.notesSlide+xml"/>
  <Override PartName="/ppt/tags/tag28.xml" ContentType="application/vnd.openxmlformats-officedocument.presentationml.tags+xml"/>
  <Override PartName="/ppt/notesSlides/notesSlide32.xml" ContentType="application/vnd.openxmlformats-officedocument.presentationml.notesSlide+xml"/>
  <Override PartName="/ppt/tags/tag29.xml" ContentType="application/vnd.openxmlformats-officedocument.presentationml.tags+xml"/>
  <Override PartName="/ppt/notesSlides/notesSlide33.xml" ContentType="application/vnd.openxmlformats-officedocument.presentationml.notesSlide+xml"/>
  <Override PartName="/ppt/tags/tag30.xml" ContentType="application/vnd.openxmlformats-officedocument.presentationml.tags+xml"/>
  <Override PartName="/ppt/notesSlides/notesSlide34.xml" ContentType="application/vnd.openxmlformats-officedocument.presentationml.notesSlide+xml"/>
  <Override PartName="/ppt/tags/tag31.xml" ContentType="application/vnd.openxmlformats-officedocument.presentationml.tags+xml"/>
  <Override PartName="/ppt/notesSlides/notesSlide35.xml" ContentType="application/vnd.openxmlformats-officedocument.presentationml.notesSlide+xml"/>
  <Override PartName="/ppt/tags/tag32.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3.xml" ContentType="application/vnd.openxmlformats-officedocument.presentationml.notesSlide+xml"/>
  <Override PartName="/ppt/tags/tag33.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64"/>
  </p:notesMasterIdLst>
  <p:handoutMasterIdLst>
    <p:handoutMasterId r:id="rId65"/>
  </p:handoutMasterIdLst>
  <p:sldIdLst>
    <p:sldId id="818" r:id="rId5"/>
    <p:sldId id="824" r:id="rId6"/>
    <p:sldId id="830" r:id="rId7"/>
    <p:sldId id="851" r:id="rId8"/>
    <p:sldId id="835" r:id="rId9"/>
    <p:sldId id="827" r:id="rId10"/>
    <p:sldId id="829" r:id="rId11"/>
    <p:sldId id="828" r:id="rId12"/>
    <p:sldId id="846" r:id="rId13"/>
    <p:sldId id="668" r:id="rId14"/>
    <p:sldId id="680" r:id="rId15"/>
    <p:sldId id="675" r:id="rId16"/>
    <p:sldId id="821" r:id="rId17"/>
    <p:sldId id="822" r:id="rId18"/>
    <p:sldId id="823" r:id="rId19"/>
    <p:sldId id="677" r:id="rId20"/>
    <p:sldId id="847" r:id="rId21"/>
    <p:sldId id="672" r:id="rId22"/>
    <p:sldId id="671" r:id="rId23"/>
    <p:sldId id="670" r:id="rId24"/>
    <p:sldId id="831" r:id="rId25"/>
    <p:sldId id="669" r:id="rId26"/>
    <p:sldId id="657" r:id="rId27"/>
    <p:sldId id="684" r:id="rId28"/>
    <p:sldId id="786" r:id="rId29"/>
    <p:sldId id="784" r:id="rId30"/>
    <p:sldId id="687" r:id="rId31"/>
    <p:sldId id="686" r:id="rId32"/>
    <p:sldId id="685" r:id="rId33"/>
    <p:sldId id="698" r:id="rId34"/>
    <p:sldId id="701" r:id="rId35"/>
    <p:sldId id="750" r:id="rId36"/>
    <p:sldId id="715" r:id="rId37"/>
    <p:sldId id="716" r:id="rId38"/>
    <p:sldId id="836" r:id="rId39"/>
    <p:sldId id="754" r:id="rId40"/>
    <p:sldId id="728" r:id="rId41"/>
    <p:sldId id="729" r:id="rId42"/>
    <p:sldId id="731" r:id="rId43"/>
    <p:sldId id="734" r:id="rId44"/>
    <p:sldId id="737" r:id="rId45"/>
    <p:sldId id="742" r:id="rId46"/>
    <p:sldId id="848" r:id="rId47"/>
    <p:sldId id="767" r:id="rId48"/>
    <p:sldId id="838" r:id="rId49"/>
    <p:sldId id="839" r:id="rId50"/>
    <p:sldId id="849" r:id="rId51"/>
    <p:sldId id="840" r:id="rId52"/>
    <p:sldId id="819" r:id="rId53"/>
    <p:sldId id="841" r:id="rId54"/>
    <p:sldId id="833" r:id="rId55"/>
    <p:sldId id="834" r:id="rId56"/>
    <p:sldId id="842" r:id="rId57"/>
    <p:sldId id="832" r:id="rId58"/>
    <p:sldId id="843" r:id="rId59"/>
    <p:sldId id="845" r:id="rId60"/>
    <p:sldId id="631" r:id="rId61"/>
    <p:sldId id="817" r:id="rId62"/>
    <p:sldId id="850" r:id="rId63"/>
  </p:sldIdLst>
  <p:sldSz cx="9144000" cy="5143500" type="screen16x9"/>
  <p:notesSz cx="7010400" cy="9296400"/>
  <p:custDataLst>
    <p:tags r:id="rId6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6" userDrawn="1">
          <p15:clr>
            <a:srgbClr val="A4A3A4"/>
          </p15:clr>
        </p15:guide>
        <p15:guide id="2" orient="horz" pos="2652" userDrawn="1">
          <p15:clr>
            <a:srgbClr val="A4A3A4"/>
          </p15:clr>
        </p15:guide>
        <p15:guide id="3" orient="horz" pos="1716" userDrawn="1">
          <p15:clr>
            <a:srgbClr val="A4A3A4"/>
          </p15:clr>
        </p15:guide>
        <p15:guide id="4" orient="horz" pos="588">
          <p15:clr>
            <a:srgbClr val="A4A3A4"/>
          </p15:clr>
        </p15:guide>
        <p15:guide id="5" orient="horz" pos="420" userDrawn="1">
          <p15:clr>
            <a:srgbClr val="A4A3A4"/>
          </p15:clr>
        </p15:guide>
        <p15:guide id="6" pos="1300">
          <p15:clr>
            <a:srgbClr val="A4A3A4"/>
          </p15:clr>
        </p15:guide>
        <p15:guide id="7" pos="3759">
          <p15:clr>
            <a:srgbClr val="A4A3A4"/>
          </p15:clr>
        </p15:guide>
        <p15:guide id="8" pos="209">
          <p15:clr>
            <a:srgbClr val="A4A3A4"/>
          </p15:clr>
        </p15:guide>
        <p15:guide id="9" pos="1920" userDrawn="1">
          <p15:clr>
            <a:srgbClr val="A4A3A4"/>
          </p15:clr>
        </p15:guide>
        <p15:guide id="11" pos="3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661"/>
    <a:srgbClr val="FF4B32"/>
    <a:srgbClr val="5C6670"/>
    <a:srgbClr val="C00000"/>
    <a:srgbClr val="363D43"/>
    <a:srgbClr val="15FF7F"/>
    <a:srgbClr val="30353A"/>
    <a:srgbClr val="000000"/>
    <a:srgbClr val="262B2F"/>
    <a:srgbClr val="F649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00" autoAdjust="0"/>
    <p:restoredTop sz="77698" autoAdjust="0"/>
  </p:normalViewPr>
  <p:slideViewPr>
    <p:cSldViewPr snapToGrid="0" showGuides="1">
      <p:cViewPr varScale="1">
        <p:scale>
          <a:sx n="112" d="100"/>
          <a:sy n="112" d="100"/>
        </p:scale>
        <p:origin x="1152" y="96"/>
      </p:cViewPr>
      <p:guideLst>
        <p:guide orient="horz" pos="2796"/>
        <p:guide orient="horz" pos="2652"/>
        <p:guide orient="horz" pos="1716"/>
        <p:guide orient="horz" pos="588"/>
        <p:guide orient="horz" pos="420"/>
        <p:guide pos="1300"/>
        <p:guide pos="3759"/>
        <p:guide pos="209"/>
        <p:guide pos="1920"/>
        <p:guide pos="336"/>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126" d="100"/>
          <a:sy n="126" d="100"/>
        </p:scale>
        <p:origin x="4336"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667966330409799E-2"/>
          <c:y val="6.1491137860255597E-2"/>
          <c:w val="0.94833203366958996"/>
          <c:h val="0.88141488904693399"/>
        </c:manualLayout>
      </c:layout>
      <c:barChart>
        <c:barDir val="col"/>
        <c:grouping val="clustered"/>
        <c:varyColors val="0"/>
        <c:ser>
          <c:idx val="0"/>
          <c:order val="0"/>
          <c:tx>
            <c:strRef>
              <c:f>Sheet1!$A$2</c:f>
              <c:strCache>
                <c:ptCount val="1"/>
                <c:pt idx="0">
                  <c:v> Audio Communications Group</c:v>
                </c:pt>
              </c:strCache>
            </c:strRef>
          </c:tx>
          <c:invertIfNegative val="0"/>
          <c:dPt>
            <c:idx val="2"/>
            <c:invertIfNegative val="0"/>
            <c:bubble3D val="0"/>
            <c:spPr>
              <a:solidFill>
                <a:srgbClr val="CFD3D7">
                  <a:lumMod val="25000"/>
                </a:srgbClr>
              </a:solidFill>
            </c:spPr>
            <c:extLst>
              <c:ext xmlns:c16="http://schemas.microsoft.com/office/drawing/2014/chart" uri="{C3380CC4-5D6E-409C-BE32-E72D297353CC}">
                <c16:uniqueId val="{00000001-3A65-42DA-85C0-2BFDA8858276}"/>
              </c:ext>
            </c:extLst>
          </c:dPt>
          <c:dPt>
            <c:idx val="3"/>
            <c:invertIfNegative val="0"/>
            <c:bubble3D val="0"/>
            <c:spPr>
              <a:solidFill>
                <a:srgbClr val="30353A"/>
              </a:solidFill>
            </c:spPr>
            <c:extLst>
              <c:ext xmlns:c16="http://schemas.microsoft.com/office/drawing/2014/chart" uri="{C3380CC4-5D6E-409C-BE32-E72D297353CC}">
                <c16:uniqueId val="{00000003-3A65-42DA-85C0-2BFDA8858276}"/>
              </c:ext>
            </c:extLst>
          </c:dPt>
          <c:dPt>
            <c:idx val="4"/>
            <c:invertIfNegative val="0"/>
            <c:bubble3D val="0"/>
            <c:spPr>
              <a:solidFill>
                <a:srgbClr val="30353A"/>
              </a:solidFill>
            </c:spPr>
            <c:extLst>
              <c:ext xmlns:c16="http://schemas.microsoft.com/office/drawing/2014/chart" uri="{C3380CC4-5D6E-409C-BE32-E72D297353CC}">
                <c16:uniqueId val="{00000005-3A65-42DA-85C0-2BFDA8858276}"/>
              </c:ext>
            </c:extLst>
          </c:dPt>
          <c:dPt>
            <c:idx val="5"/>
            <c:invertIfNegative val="0"/>
            <c:bubble3D val="0"/>
            <c:spPr>
              <a:solidFill>
                <a:srgbClr val="606A73"/>
              </a:solidFill>
            </c:spPr>
            <c:extLst>
              <c:ext xmlns:c16="http://schemas.microsoft.com/office/drawing/2014/chart" uri="{C3380CC4-5D6E-409C-BE32-E72D297353CC}">
                <c16:uniqueId val="{00000007-3A65-42DA-85C0-2BFDA8858276}"/>
              </c:ext>
            </c:extLst>
          </c:dPt>
          <c:dPt>
            <c:idx val="6"/>
            <c:invertIfNegative val="0"/>
            <c:bubble3D val="0"/>
            <c:spPr>
              <a:solidFill>
                <a:srgbClr val="606A73"/>
              </a:solidFill>
            </c:spPr>
            <c:extLst>
              <c:ext xmlns:c16="http://schemas.microsoft.com/office/drawing/2014/chart" uri="{C3380CC4-5D6E-409C-BE32-E72D297353CC}">
                <c16:uniqueId val="{00000009-3A65-42DA-85C0-2BFDA8858276}"/>
              </c:ext>
            </c:extLst>
          </c:dPt>
          <c:dPt>
            <c:idx val="7"/>
            <c:invertIfNegative val="0"/>
            <c:bubble3D val="0"/>
            <c:spPr>
              <a:solidFill>
                <a:srgbClr val="606A73"/>
              </a:solidFill>
            </c:spPr>
            <c:extLst>
              <c:ext xmlns:c16="http://schemas.microsoft.com/office/drawing/2014/chart" uri="{C3380CC4-5D6E-409C-BE32-E72D297353CC}">
                <c16:uniqueId val="{0000000B-3A65-42DA-85C0-2BFDA8858276}"/>
              </c:ext>
            </c:extLst>
          </c:dPt>
          <c:dPt>
            <c:idx val="8"/>
            <c:invertIfNegative val="0"/>
            <c:bubble3D val="0"/>
            <c:spPr>
              <a:solidFill>
                <a:srgbClr val="606A73"/>
              </a:solidFill>
            </c:spPr>
            <c:extLst>
              <c:ext xmlns:c16="http://schemas.microsoft.com/office/drawing/2014/chart" uri="{C3380CC4-5D6E-409C-BE32-E72D297353CC}">
                <c16:uniqueId val="{0000000D-3A65-42DA-85C0-2BFDA8858276}"/>
              </c:ext>
            </c:extLst>
          </c:dPt>
          <c:dPt>
            <c:idx val="9"/>
            <c:invertIfNegative val="0"/>
            <c:bubble3D val="0"/>
            <c:spPr>
              <a:solidFill>
                <a:srgbClr val="606A73"/>
              </a:solidFill>
            </c:spPr>
            <c:extLst>
              <c:ext xmlns:c16="http://schemas.microsoft.com/office/drawing/2014/chart" uri="{C3380CC4-5D6E-409C-BE32-E72D297353CC}">
                <c16:uniqueId val="{0000000F-3A65-42DA-85C0-2BFDA8858276}"/>
              </c:ext>
            </c:extLst>
          </c:dPt>
          <c:dPt>
            <c:idx val="10"/>
            <c:invertIfNegative val="0"/>
            <c:bubble3D val="0"/>
            <c:spPr>
              <a:solidFill>
                <a:srgbClr val="606A73"/>
              </a:solidFill>
            </c:spPr>
            <c:extLst>
              <c:ext xmlns:c16="http://schemas.microsoft.com/office/drawing/2014/chart" uri="{C3380CC4-5D6E-409C-BE32-E72D297353CC}">
                <c16:uniqueId val="{00000011-3A65-42DA-85C0-2BFDA8858276}"/>
              </c:ext>
            </c:extLst>
          </c:dPt>
          <c:dPt>
            <c:idx val="11"/>
            <c:invertIfNegative val="0"/>
            <c:bubble3D val="0"/>
            <c:spPr>
              <a:solidFill>
                <a:srgbClr val="606A73"/>
              </a:solidFill>
            </c:spPr>
            <c:extLst>
              <c:ext xmlns:c16="http://schemas.microsoft.com/office/drawing/2014/chart" uri="{C3380CC4-5D6E-409C-BE32-E72D297353CC}">
                <c16:uniqueId val="{00000013-3A65-42DA-85C0-2BFDA8858276}"/>
              </c:ext>
            </c:extLst>
          </c:dPt>
          <c:dPt>
            <c:idx val="12"/>
            <c:invertIfNegative val="0"/>
            <c:bubble3D val="0"/>
            <c:spPr>
              <a:solidFill>
                <a:srgbClr val="606A73"/>
              </a:solidFill>
            </c:spPr>
            <c:extLst>
              <c:ext xmlns:c16="http://schemas.microsoft.com/office/drawing/2014/chart" uri="{C3380CC4-5D6E-409C-BE32-E72D297353CC}">
                <c16:uniqueId val="{00000015-3A65-42DA-85C0-2BFDA8858276}"/>
              </c:ext>
            </c:extLst>
          </c:dPt>
          <c:dPt>
            <c:idx val="13"/>
            <c:invertIfNegative val="0"/>
            <c:bubble3D val="0"/>
            <c:spPr>
              <a:solidFill>
                <a:srgbClr val="606A73"/>
              </a:solidFill>
            </c:spPr>
            <c:extLst>
              <c:ext xmlns:c16="http://schemas.microsoft.com/office/drawing/2014/chart" uri="{C3380CC4-5D6E-409C-BE32-E72D297353CC}">
                <c16:uniqueId val="{00000017-3A65-42DA-85C0-2BFDA8858276}"/>
              </c:ext>
            </c:extLst>
          </c:dPt>
          <c:dPt>
            <c:idx val="14"/>
            <c:invertIfNegative val="0"/>
            <c:bubble3D val="0"/>
            <c:spPr>
              <a:solidFill>
                <a:srgbClr val="BBCA36"/>
              </a:solidFill>
            </c:spPr>
            <c:extLst>
              <c:ext xmlns:c16="http://schemas.microsoft.com/office/drawing/2014/chart" uri="{C3380CC4-5D6E-409C-BE32-E72D297353CC}">
                <c16:uniqueId val="{00000019-3A65-42DA-85C0-2BFDA8858276}"/>
              </c:ext>
            </c:extLst>
          </c:dPt>
          <c:dPt>
            <c:idx val="15"/>
            <c:invertIfNegative val="0"/>
            <c:bubble3D val="0"/>
            <c:spPr>
              <a:solidFill>
                <a:srgbClr val="BBCA36"/>
              </a:solidFill>
            </c:spPr>
            <c:extLst>
              <c:ext xmlns:c16="http://schemas.microsoft.com/office/drawing/2014/chart" uri="{C3380CC4-5D6E-409C-BE32-E72D297353CC}">
                <c16:uniqueId val="{0000001B-3A65-42DA-85C0-2BFDA8858276}"/>
              </c:ext>
            </c:extLst>
          </c:dPt>
          <c:dPt>
            <c:idx val="16"/>
            <c:invertIfNegative val="0"/>
            <c:bubble3D val="0"/>
            <c:spPr>
              <a:solidFill>
                <a:srgbClr val="BBCA36"/>
              </a:solidFill>
            </c:spPr>
            <c:extLst>
              <c:ext xmlns:c16="http://schemas.microsoft.com/office/drawing/2014/chart" uri="{C3380CC4-5D6E-409C-BE32-E72D297353CC}">
                <c16:uniqueId val="{0000001D-3A65-42DA-85C0-2BFDA8858276}"/>
              </c:ext>
            </c:extLst>
          </c:dPt>
          <c:dPt>
            <c:idx val="17"/>
            <c:invertIfNegative val="0"/>
            <c:bubble3D val="0"/>
            <c:spPr>
              <a:solidFill>
                <a:srgbClr val="BBCA36"/>
              </a:solidFill>
            </c:spPr>
            <c:extLst>
              <c:ext xmlns:c16="http://schemas.microsoft.com/office/drawing/2014/chart" uri="{C3380CC4-5D6E-409C-BE32-E72D297353CC}">
                <c16:uniqueId val="{0000001F-3A65-42DA-85C0-2BFDA8858276}"/>
              </c:ext>
            </c:extLst>
          </c:dPt>
          <c:dPt>
            <c:idx val="18"/>
            <c:invertIfNegative val="0"/>
            <c:bubble3D val="0"/>
            <c:spPr>
              <a:solidFill>
                <a:srgbClr val="BBCA36"/>
              </a:solidFill>
            </c:spPr>
            <c:extLst>
              <c:ext xmlns:c16="http://schemas.microsoft.com/office/drawing/2014/chart" uri="{C3380CC4-5D6E-409C-BE32-E72D297353CC}">
                <c16:uniqueId val="{00000021-3A65-42DA-85C0-2BFDA8858276}"/>
              </c:ext>
            </c:extLst>
          </c:dPt>
          <c:dPt>
            <c:idx val="19"/>
            <c:invertIfNegative val="0"/>
            <c:bubble3D val="0"/>
            <c:spPr>
              <a:solidFill>
                <a:srgbClr val="BBCA36"/>
              </a:solidFill>
            </c:spPr>
            <c:extLst>
              <c:ext xmlns:c16="http://schemas.microsoft.com/office/drawing/2014/chart" uri="{C3380CC4-5D6E-409C-BE32-E72D297353CC}">
                <c16:uniqueId val="{00000023-3A65-42DA-85C0-2BFDA8858276}"/>
              </c:ext>
            </c:extLst>
          </c:dPt>
          <c:dPt>
            <c:idx val="20"/>
            <c:invertIfNegative val="0"/>
            <c:bubble3D val="0"/>
            <c:spPr>
              <a:solidFill>
                <a:srgbClr val="BBCA36"/>
              </a:solidFill>
            </c:spPr>
            <c:extLst>
              <c:ext xmlns:c16="http://schemas.microsoft.com/office/drawing/2014/chart" uri="{C3380CC4-5D6E-409C-BE32-E72D297353CC}">
                <c16:uniqueId val="{00000025-3A65-42DA-85C0-2BFDA8858276}"/>
              </c:ext>
            </c:extLst>
          </c:dPt>
          <c:dPt>
            <c:idx val="21"/>
            <c:invertIfNegative val="0"/>
            <c:bubble3D val="0"/>
            <c:spPr>
              <a:solidFill>
                <a:srgbClr val="BBCA36"/>
              </a:solidFill>
            </c:spPr>
            <c:extLst>
              <c:ext xmlns:c16="http://schemas.microsoft.com/office/drawing/2014/chart" uri="{C3380CC4-5D6E-409C-BE32-E72D297353CC}">
                <c16:uniqueId val="{00000027-3A65-42DA-85C0-2BFDA8858276}"/>
              </c:ext>
            </c:extLst>
          </c:dPt>
          <c:dPt>
            <c:idx val="22"/>
            <c:invertIfNegative val="0"/>
            <c:bubble3D val="0"/>
            <c:spPr>
              <a:solidFill>
                <a:srgbClr val="BBCA36"/>
              </a:solidFill>
            </c:spPr>
            <c:extLst>
              <c:ext xmlns:c16="http://schemas.microsoft.com/office/drawing/2014/chart" uri="{C3380CC4-5D6E-409C-BE32-E72D297353CC}">
                <c16:uniqueId val="{00000029-3A65-42DA-85C0-2BFDA8858276}"/>
              </c:ext>
            </c:extLst>
          </c:dPt>
          <c:dPt>
            <c:idx val="23"/>
            <c:invertIfNegative val="0"/>
            <c:bubble3D val="0"/>
            <c:spPr>
              <a:solidFill>
                <a:srgbClr val="BBCA36"/>
              </a:solidFill>
            </c:spPr>
            <c:extLst>
              <c:ext xmlns:c16="http://schemas.microsoft.com/office/drawing/2014/chart" uri="{C3380CC4-5D6E-409C-BE32-E72D297353CC}">
                <c16:uniqueId val="{0000002B-3A65-42DA-85C0-2BFDA8858276}"/>
              </c:ext>
            </c:extLst>
          </c:dPt>
          <c:dPt>
            <c:idx val="24"/>
            <c:invertIfNegative val="0"/>
            <c:bubble3D val="0"/>
            <c:spPr>
              <a:solidFill>
                <a:srgbClr val="BBCA36"/>
              </a:solidFill>
            </c:spPr>
            <c:extLst>
              <c:ext xmlns:c16="http://schemas.microsoft.com/office/drawing/2014/chart" uri="{C3380CC4-5D6E-409C-BE32-E72D297353CC}">
                <c16:uniqueId val="{0000002D-3A65-42DA-85C0-2BFDA8858276}"/>
              </c:ext>
            </c:extLst>
          </c:dPt>
          <c:dPt>
            <c:idx val="25"/>
            <c:invertIfNegative val="0"/>
            <c:bubble3D val="0"/>
            <c:spPr>
              <a:solidFill>
                <a:srgbClr val="BBCA36"/>
              </a:solidFill>
            </c:spPr>
            <c:extLst>
              <c:ext xmlns:c16="http://schemas.microsoft.com/office/drawing/2014/chart" uri="{C3380CC4-5D6E-409C-BE32-E72D297353CC}">
                <c16:uniqueId val="{0000002F-3A65-42DA-85C0-2BFDA8858276}"/>
              </c:ext>
            </c:extLst>
          </c:dPt>
          <c:dPt>
            <c:idx val="26"/>
            <c:invertIfNegative val="0"/>
            <c:bubble3D val="0"/>
            <c:spPr>
              <a:solidFill>
                <a:srgbClr val="BBCA36"/>
              </a:solidFill>
            </c:spPr>
            <c:extLst>
              <c:ext xmlns:c16="http://schemas.microsoft.com/office/drawing/2014/chart" uri="{C3380CC4-5D6E-409C-BE32-E72D297353CC}">
                <c16:uniqueId val="{00000031-3A65-42DA-85C0-2BFDA8858276}"/>
              </c:ext>
            </c:extLst>
          </c:dPt>
          <c:dPt>
            <c:idx val="27"/>
            <c:invertIfNegative val="0"/>
            <c:bubble3D val="0"/>
            <c:spPr>
              <a:solidFill>
                <a:srgbClr val="BBCA36"/>
              </a:solidFill>
            </c:spPr>
            <c:extLst>
              <c:ext xmlns:c16="http://schemas.microsoft.com/office/drawing/2014/chart" uri="{C3380CC4-5D6E-409C-BE32-E72D297353CC}">
                <c16:uniqueId val="{00000033-3A65-42DA-85C0-2BFDA8858276}"/>
              </c:ext>
            </c:extLst>
          </c:dPt>
          <c:dPt>
            <c:idx val="28"/>
            <c:invertIfNegative val="0"/>
            <c:bubble3D val="0"/>
            <c:spPr>
              <a:solidFill>
                <a:srgbClr val="0A97DC"/>
              </a:solidFill>
            </c:spPr>
            <c:extLst>
              <c:ext xmlns:c16="http://schemas.microsoft.com/office/drawing/2014/chart" uri="{C3380CC4-5D6E-409C-BE32-E72D297353CC}">
                <c16:uniqueId val="{00000035-3A65-42DA-85C0-2BFDA8858276}"/>
              </c:ext>
            </c:extLst>
          </c:dPt>
          <c:dPt>
            <c:idx val="29"/>
            <c:invertIfNegative val="0"/>
            <c:bubble3D val="0"/>
            <c:spPr>
              <a:solidFill>
                <a:srgbClr val="0A97DC"/>
              </a:solidFill>
            </c:spPr>
            <c:extLst>
              <c:ext xmlns:c16="http://schemas.microsoft.com/office/drawing/2014/chart" uri="{C3380CC4-5D6E-409C-BE32-E72D297353CC}">
                <c16:uniqueId val="{00000037-3A65-42DA-85C0-2BFDA8858276}"/>
              </c:ext>
            </c:extLst>
          </c:dPt>
          <c:dPt>
            <c:idx val="30"/>
            <c:invertIfNegative val="0"/>
            <c:bubble3D val="0"/>
            <c:spPr>
              <a:solidFill>
                <a:srgbClr val="0A97DC"/>
              </a:solidFill>
            </c:spPr>
            <c:extLst>
              <c:ext xmlns:c16="http://schemas.microsoft.com/office/drawing/2014/chart" uri="{C3380CC4-5D6E-409C-BE32-E72D297353CC}">
                <c16:uniqueId val="{00000039-3A65-42DA-85C0-2BFDA8858276}"/>
              </c:ext>
            </c:extLst>
          </c:dPt>
          <c:dPt>
            <c:idx val="31"/>
            <c:invertIfNegative val="0"/>
            <c:bubble3D val="0"/>
            <c:spPr>
              <a:solidFill>
                <a:srgbClr val="0A97DC"/>
              </a:solidFill>
            </c:spPr>
            <c:extLst>
              <c:ext xmlns:c16="http://schemas.microsoft.com/office/drawing/2014/chart" uri="{C3380CC4-5D6E-409C-BE32-E72D297353CC}">
                <c16:uniqueId val="{0000003B-3A65-42DA-85C0-2BFDA8858276}"/>
              </c:ext>
            </c:extLst>
          </c:dPt>
          <c:dPt>
            <c:idx val="32"/>
            <c:invertIfNegative val="0"/>
            <c:bubble3D val="0"/>
            <c:spPr>
              <a:solidFill>
                <a:srgbClr val="0A97DC"/>
              </a:solidFill>
            </c:spPr>
            <c:extLst>
              <c:ext xmlns:c16="http://schemas.microsoft.com/office/drawing/2014/chart" uri="{C3380CC4-5D6E-409C-BE32-E72D297353CC}">
                <c16:uniqueId val="{0000003D-3A65-42DA-85C0-2BFDA8858276}"/>
              </c:ext>
            </c:extLst>
          </c:dPt>
          <c:dPt>
            <c:idx val="33"/>
            <c:invertIfNegative val="0"/>
            <c:bubble3D val="0"/>
            <c:spPr>
              <a:solidFill>
                <a:srgbClr val="D63E29"/>
              </a:solidFill>
            </c:spPr>
            <c:extLst>
              <c:ext xmlns:c16="http://schemas.microsoft.com/office/drawing/2014/chart" uri="{C3380CC4-5D6E-409C-BE32-E72D297353CC}">
                <c16:uniqueId val="{0000003F-3A65-42DA-85C0-2BFDA8858276}"/>
              </c:ext>
            </c:extLst>
          </c:dPt>
          <c:dPt>
            <c:idx val="34"/>
            <c:invertIfNegative val="0"/>
            <c:bubble3D val="0"/>
            <c:spPr>
              <a:solidFill>
                <a:srgbClr val="D63E29"/>
              </a:solidFill>
            </c:spPr>
            <c:extLst>
              <c:ext xmlns:c16="http://schemas.microsoft.com/office/drawing/2014/chart" uri="{C3380CC4-5D6E-409C-BE32-E72D297353CC}">
                <c16:uniqueId val="{00000041-3A65-42DA-85C0-2BFDA8858276}"/>
              </c:ext>
            </c:extLst>
          </c:dPt>
          <c:dPt>
            <c:idx val="35"/>
            <c:invertIfNegative val="0"/>
            <c:bubble3D val="0"/>
            <c:spPr>
              <a:solidFill>
                <a:srgbClr val="D63E29"/>
              </a:solidFill>
            </c:spPr>
            <c:extLst>
              <c:ext xmlns:c16="http://schemas.microsoft.com/office/drawing/2014/chart" uri="{C3380CC4-5D6E-409C-BE32-E72D297353CC}">
                <c16:uniqueId val="{00000043-3A65-42DA-85C0-2BFDA8858276}"/>
              </c:ext>
            </c:extLst>
          </c:dPt>
          <c:dPt>
            <c:idx val="36"/>
            <c:invertIfNegative val="0"/>
            <c:bubble3D val="0"/>
            <c:spPr>
              <a:solidFill>
                <a:srgbClr val="D63E29"/>
              </a:solidFill>
            </c:spPr>
            <c:extLst>
              <c:ext xmlns:c16="http://schemas.microsoft.com/office/drawing/2014/chart" uri="{C3380CC4-5D6E-409C-BE32-E72D297353CC}">
                <c16:uniqueId val="{00000045-3A65-42DA-85C0-2BFDA8858276}"/>
              </c:ext>
            </c:extLst>
          </c:dPt>
          <c:cat>
            <c:numRef>
              <c:f>Sheet1!$B$1:$AZ$1</c:f>
              <c:numCache>
                <c:formatCode>General</c:formatCode>
                <c:ptCount val="37"/>
                <c:pt idx="1">
                  <c:v>1964</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numCache>
            </c:numRef>
          </c:cat>
          <c:val>
            <c:numRef>
              <c:f>Sheet1!$B$2:$AZ$2</c:f>
              <c:numCache>
                <c:formatCode>General</c:formatCode>
                <c:ptCount val="37"/>
                <c:pt idx="1">
                  <c:v>0.85070000000000001</c:v>
                </c:pt>
                <c:pt idx="2">
                  <c:v>37.9</c:v>
                </c:pt>
                <c:pt idx="3">
                  <c:v>40.6</c:v>
                </c:pt>
                <c:pt idx="4">
                  <c:v>43.3</c:v>
                </c:pt>
                <c:pt idx="5">
                  <c:v>46</c:v>
                </c:pt>
                <c:pt idx="6">
                  <c:v>41.2</c:v>
                </c:pt>
                <c:pt idx="7">
                  <c:v>48.1</c:v>
                </c:pt>
                <c:pt idx="8">
                  <c:v>48.2</c:v>
                </c:pt>
                <c:pt idx="9">
                  <c:v>55.7</c:v>
                </c:pt>
                <c:pt idx="10">
                  <c:v>69.400000000000006</c:v>
                </c:pt>
                <c:pt idx="11">
                  <c:v>78.099999999999994</c:v>
                </c:pt>
                <c:pt idx="12">
                  <c:v>84.4</c:v>
                </c:pt>
                <c:pt idx="13">
                  <c:v>90.7</c:v>
                </c:pt>
                <c:pt idx="14">
                  <c:v>94.5</c:v>
                </c:pt>
                <c:pt idx="15">
                  <c:v>95.8</c:v>
                </c:pt>
                <c:pt idx="16">
                  <c:v>112.267</c:v>
                </c:pt>
                <c:pt idx="17">
                  <c:v>133.96600000000001</c:v>
                </c:pt>
                <c:pt idx="18">
                  <c:v>169.923</c:v>
                </c:pt>
                <c:pt idx="19">
                  <c:v>182.959</c:v>
                </c:pt>
                <c:pt idx="20">
                  <c:v>195.3</c:v>
                </c:pt>
                <c:pt idx="21">
                  <c:v>236.1</c:v>
                </c:pt>
                <c:pt idx="22">
                  <c:v>282.54599999999999</c:v>
                </c:pt>
                <c:pt idx="23">
                  <c:v>309.14299999999997</c:v>
                </c:pt>
                <c:pt idx="24">
                  <c:v>390.74799999999999</c:v>
                </c:pt>
                <c:pt idx="25">
                  <c:v>311.18099999999993</c:v>
                </c:pt>
                <c:pt idx="26">
                  <c:v>337.50799999999992</c:v>
                </c:pt>
                <c:pt idx="27">
                  <c:v>417</c:v>
                </c:pt>
                <c:pt idx="28">
                  <c:v>560</c:v>
                </c:pt>
                <c:pt idx="29">
                  <c:v>629.70000000000005</c:v>
                </c:pt>
                <c:pt idx="30">
                  <c:v>676.5</c:v>
                </c:pt>
                <c:pt idx="31">
                  <c:v>747.9</c:v>
                </c:pt>
                <c:pt idx="32">
                  <c:v>674.6</c:v>
                </c:pt>
                <c:pt idx="33">
                  <c:v>613.79999999999995</c:v>
                </c:pt>
                <c:pt idx="34">
                  <c:v>683.6</c:v>
                </c:pt>
                <c:pt idx="35">
                  <c:v>713.4</c:v>
                </c:pt>
                <c:pt idx="36">
                  <c:v>762.2</c:v>
                </c:pt>
              </c:numCache>
            </c:numRef>
          </c:val>
          <c:extLst>
            <c:ext xmlns:c16="http://schemas.microsoft.com/office/drawing/2014/chart" uri="{C3380CC4-5D6E-409C-BE32-E72D297353CC}">
              <c16:uniqueId val="{00000046-3A65-42DA-85C0-2BFDA8858276}"/>
            </c:ext>
          </c:extLst>
        </c:ser>
        <c:dLbls>
          <c:showLegendKey val="0"/>
          <c:showVal val="0"/>
          <c:showCatName val="0"/>
          <c:showSerName val="0"/>
          <c:showPercent val="0"/>
          <c:showBubbleSize val="0"/>
        </c:dLbls>
        <c:gapWidth val="120"/>
        <c:axId val="-2081184760"/>
        <c:axId val="-2134209512"/>
      </c:barChart>
      <c:catAx>
        <c:axId val="-2081184760"/>
        <c:scaling>
          <c:orientation val="minMax"/>
        </c:scaling>
        <c:delete val="1"/>
        <c:axPos val="b"/>
        <c:numFmt formatCode="General" sourceLinked="1"/>
        <c:majorTickMark val="out"/>
        <c:minorTickMark val="none"/>
        <c:tickLblPos val="nextTo"/>
        <c:crossAx val="-2134209512"/>
        <c:crosses val="autoZero"/>
        <c:auto val="1"/>
        <c:lblAlgn val="ctr"/>
        <c:lblOffset val="100"/>
        <c:tickLblSkip val="3"/>
        <c:tickMarkSkip val="1"/>
        <c:noMultiLvlLbl val="0"/>
      </c:catAx>
      <c:valAx>
        <c:axId val="-2134209512"/>
        <c:scaling>
          <c:orientation val="minMax"/>
          <c:max val="900"/>
        </c:scaling>
        <c:delete val="0"/>
        <c:axPos val="l"/>
        <c:majorGridlines>
          <c:spPr>
            <a:ln w="3175">
              <a:solidFill>
                <a:schemeClr val="accent6"/>
              </a:solidFill>
            </a:ln>
          </c:spPr>
        </c:majorGridlines>
        <c:numFmt formatCode="General" sourceLinked="1"/>
        <c:majorTickMark val="out"/>
        <c:minorTickMark val="none"/>
        <c:tickLblPos val="nextTo"/>
        <c:txPr>
          <a:bodyPr rot="0" vert="horz"/>
          <a:lstStyle/>
          <a:p>
            <a:pPr>
              <a:defRPr sz="900">
                <a:solidFill>
                  <a:srgbClr val="30353A"/>
                </a:solidFill>
              </a:defRPr>
            </a:pPr>
            <a:endParaRPr lang="en-US"/>
          </a:p>
        </c:txPr>
        <c:crossAx val="-2081184760"/>
        <c:crosses val="autoZero"/>
        <c:crossBetween val="between"/>
      </c:valAx>
    </c:plotArea>
    <c:plotVisOnly val="1"/>
    <c:dispBlanksAs val="gap"/>
    <c:showDLblsOverMax val="0"/>
  </c:chart>
  <c:txPr>
    <a:bodyPr/>
    <a:lstStyle/>
    <a:p>
      <a:pPr>
        <a:defRPr sz="10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aseline="0" dirty="0"/>
              <a:t>Burndown</a:t>
            </a:r>
            <a:endParaRPr lang="en-US"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'Project Burndown - Projected'!$B$1</c:f>
              <c:strCache>
                <c:ptCount val="1"/>
                <c:pt idx="0">
                  <c:v>Baseline </c:v>
                </c:pt>
              </c:strCache>
            </c:strRef>
          </c:tx>
          <c:spPr>
            <a:ln w="63500" cap="rnd">
              <a:solidFill>
                <a:schemeClr val="accent1"/>
              </a:solidFill>
              <a:round/>
            </a:ln>
            <a:effectLst>
              <a:outerShdw blurRad="40000" dist="23000" dir="5400000" rotWithShape="0">
                <a:srgbClr val="000000">
                  <a:alpha val="35000"/>
                </a:srgbClr>
              </a:outerShdw>
            </a:effectLst>
          </c:spPr>
          <c:marker>
            <c:symbol val="none"/>
          </c:marker>
          <c:val>
            <c:numRef>
              <c:f>'Project Burndown - Projected'!$B$2:$B$19</c:f>
              <c:numCache>
                <c:formatCode>General</c:formatCode>
                <c:ptCount val="18"/>
                <c:pt idx="0">
                  <c:v>100</c:v>
                </c:pt>
                <c:pt idx="1">
                  <c:v>94.45</c:v>
                </c:pt>
                <c:pt idx="2">
                  <c:v>88.9</c:v>
                </c:pt>
                <c:pt idx="3">
                  <c:v>83.350000000000009</c:v>
                </c:pt>
                <c:pt idx="4">
                  <c:v>77.800000000000011</c:v>
                </c:pt>
                <c:pt idx="5">
                  <c:v>72.250000000000014</c:v>
                </c:pt>
                <c:pt idx="6">
                  <c:v>66.700000000000017</c:v>
                </c:pt>
                <c:pt idx="7">
                  <c:v>61.15000000000002</c:v>
                </c:pt>
                <c:pt idx="8">
                  <c:v>55.600000000000023</c:v>
                </c:pt>
                <c:pt idx="9">
                  <c:v>50.050000000000026</c:v>
                </c:pt>
                <c:pt idx="10">
                  <c:v>44.500000000000028</c:v>
                </c:pt>
                <c:pt idx="11">
                  <c:v>38.950000000000031</c:v>
                </c:pt>
                <c:pt idx="12">
                  <c:v>33.400000000000034</c:v>
                </c:pt>
                <c:pt idx="13">
                  <c:v>27.850000000000033</c:v>
                </c:pt>
                <c:pt idx="14">
                  <c:v>22.300000000000033</c:v>
                </c:pt>
                <c:pt idx="15">
                  <c:v>16.750000000000032</c:v>
                </c:pt>
                <c:pt idx="16">
                  <c:v>11.200000000000031</c:v>
                </c:pt>
                <c:pt idx="17">
                  <c:v>5.6500000000000314</c:v>
                </c:pt>
              </c:numCache>
            </c:numRef>
          </c:val>
          <c:smooth val="0"/>
          <c:extLst>
            <c:ext xmlns:c16="http://schemas.microsoft.com/office/drawing/2014/chart" uri="{C3380CC4-5D6E-409C-BE32-E72D297353CC}">
              <c16:uniqueId val="{00000000-02D8-4C31-8DFE-00E25E3896EB}"/>
            </c:ext>
          </c:extLst>
        </c:ser>
        <c:ser>
          <c:idx val="1"/>
          <c:order val="1"/>
          <c:tx>
            <c:strRef>
              <c:f>'Project Burndown - Projected'!$C$1</c:f>
              <c:strCache>
                <c:ptCount val="1"/>
                <c:pt idx="0">
                  <c:v>Remaining</c:v>
                </c:pt>
              </c:strCache>
            </c:strRef>
          </c:tx>
          <c:spPr>
            <a:ln w="63500" cap="rnd">
              <a:solidFill>
                <a:schemeClr val="accent2"/>
              </a:solidFill>
              <a:round/>
            </a:ln>
            <a:effectLst>
              <a:outerShdw blurRad="40000" dist="23000" dir="5400000" rotWithShape="0">
                <a:srgbClr val="000000">
                  <a:alpha val="35000"/>
                </a:srgbClr>
              </a:outerShdw>
            </a:effectLst>
          </c:spPr>
          <c:marker>
            <c:symbol val="none"/>
          </c:marker>
          <c:val>
            <c:numRef>
              <c:f>'Project Burndown - Projected'!$C$2:$C$19</c:f>
              <c:numCache>
                <c:formatCode>General</c:formatCode>
                <c:ptCount val="18"/>
                <c:pt idx="0">
                  <c:v>100</c:v>
                </c:pt>
                <c:pt idx="1">
                  <c:v>91</c:v>
                </c:pt>
                <c:pt idx="2">
                  <c:v>90</c:v>
                </c:pt>
                <c:pt idx="3">
                  <c:v>88</c:v>
                </c:pt>
                <c:pt idx="4">
                  <c:v>83</c:v>
                </c:pt>
                <c:pt idx="5">
                  <c:v>79</c:v>
                </c:pt>
                <c:pt idx="6">
                  <c:v>75</c:v>
                </c:pt>
                <c:pt idx="7">
                  <c:v>68</c:v>
                </c:pt>
                <c:pt idx="8">
                  <c:v>66</c:v>
                </c:pt>
                <c:pt idx="9">
                  <c:v>64</c:v>
                </c:pt>
                <c:pt idx="10">
                  <c:v>61</c:v>
                </c:pt>
              </c:numCache>
            </c:numRef>
          </c:val>
          <c:smooth val="0"/>
          <c:extLst>
            <c:ext xmlns:c16="http://schemas.microsoft.com/office/drawing/2014/chart" uri="{C3380CC4-5D6E-409C-BE32-E72D297353CC}">
              <c16:uniqueId val="{00000001-02D8-4C31-8DFE-00E25E3896EB}"/>
            </c:ext>
          </c:extLst>
        </c:ser>
        <c:ser>
          <c:idx val="2"/>
          <c:order val="2"/>
          <c:tx>
            <c:strRef>
              <c:f>'Project Burndown - Projected'!$D$1</c:f>
              <c:strCache>
                <c:ptCount val="1"/>
                <c:pt idx="0">
                  <c:v>Projected</c:v>
                </c:pt>
              </c:strCache>
            </c:strRef>
          </c:tx>
          <c:spPr>
            <a:ln w="63500" cap="rnd">
              <a:solidFill>
                <a:schemeClr val="accent3"/>
              </a:solidFill>
              <a:prstDash val="sysDot"/>
              <a:round/>
            </a:ln>
            <a:effectLst>
              <a:outerShdw blurRad="40000" dist="23000" dir="5400000" rotWithShape="0">
                <a:srgbClr val="000000">
                  <a:alpha val="35000"/>
                </a:srgbClr>
              </a:outerShdw>
            </a:effectLst>
          </c:spPr>
          <c:marker>
            <c:symbol val="none"/>
          </c:marker>
          <c:val>
            <c:numRef>
              <c:f>'Project Burndown - Projected'!$D$2:$D$19</c:f>
              <c:numCache>
                <c:formatCode>General</c:formatCode>
                <c:ptCount val="18"/>
                <c:pt idx="10">
                  <c:v>61</c:v>
                </c:pt>
                <c:pt idx="11">
                  <c:v>57.5</c:v>
                </c:pt>
                <c:pt idx="12">
                  <c:v>54</c:v>
                </c:pt>
                <c:pt idx="13">
                  <c:v>50.5</c:v>
                </c:pt>
                <c:pt idx="14">
                  <c:v>47</c:v>
                </c:pt>
                <c:pt idx="15">
                  <c:v>43.5</c:v>
                </c:pt>
                <c:pt idx="16">
                  <c:v>40</c:v>
                </c:pt>
                <c:pt idx="17">
                  <c:v>36.5</c:v>
                </c:pt>
              </c:numCache>
            </c:numRef>
          </c:val>
          <c:smooth val="0"/>
          <c:extLst>
            <c:ext xmlns:c16="http://schemas.microsoft.com/office/drawing/2014/chart" uri="{C3380CC4-5D6E-409C-BE32-E72D297353CC}">
              <c16:uniqueId val="{00000002-02D8-4C31-8DFE-00E25E3896EB}"/>
            </c:ext>
          </c:extLst>
        </c:ser>
        <c:dLbls>
          <c:showLegendKey val="0"/>
          <c:showVal val="0"/>
          <c:showCatName val="0"/>
          <c:showSerName val="0"/>
          <c:showPercent val="0"/>
          <c:showBubbleSize val="0"/>
        </c:dLbls>
        <c:smooth val="0"/>
        <c:axId val="463700488"/>
        <c:axId val="463700816"/>
      </c:lineChart>
      <c:catAx>
        <c:axId val="46370048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Week</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700816"/>
        <c:crosses val="autoZero"/>
        <c:auto val="1"/>
        <c:lblAlgn val="ctr"/>
        <c:lblOffset val="100"/>
        <c:noMultiLvlLbl val="0"/>
      </c:catAx>
      <c:valAx>
        <c:axId val="463700816"/>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Work</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463700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5"/>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aseline="0" dirty="0"/>
              <a:t>Burndown</a:t>
            </a:r>
            <a:endParaRPr lang="en-US"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'Project Burndown - Actual'!$B$1</c:f>
              <c:strCache>
                <c:ptCount val="1"/>
                <c:pt idx="0">
                  <c:v>Baseline </c:v>
                </c:pt>
              </c:strCache>
            </c:strRef>
          </c:tx>
          <c:spPr>
            <a:ln w="63500" cap="rnd">
              <a:solidFill>
                <a:schemeClr val="accent1"/>
              </a:solidFill>
              <a:round/>
            </a:ln>
            <a:effectLst>
              <a:outerShdw blurRad="40000" dist="23000" dir="5400000" rotWithShape="0">
                <a:srgbClr val="000000">
                  <a:alpha val="35000"/>
                </a:srgbClr>
              </a:outerShdw>
            </a:effectLst>
          </c:spPr>
          <c:marker>
            <c:symbol val="none"/>
          </c:marker>
          <c:val>
            <c:numRef>
              <c:f>'Project Burndown - Actual'!$B$2:$B$19</c:f>
              <c:numCache>
                <c:formatCode>General</c:formatCode>
                <c:ptCount val="18"/>
                <c:pt idx="0">
                  <c:v>100</c:v>
                </c:pt>
                <c:pt idx="1">
                  <c:v>94.45</c:v>
                </c:pt>
                <c:pt idx="2">
                  <c:v>88.9</c:v>
                </c:pt>
                <c:pt idx="3">
                  <c:v>83.350000000000009</c:v>
                </c:pt>
                <c:pt idx="4">
                  <c:v>77.800000000000011</c:v>
                </c:pt>
                <c:pt idx="5">
                  <c:v>72.250000000000014</c:v>
                </c:pt>
                <c:pt idx="6">
                  <c:v>66.700000000000017</c:v>
                </c:pt>
                <c:pt idx="7">
                  <c:v>61.15000000000002</c:v>
                </c:pt>
                <c:pt idx="8">
                  <c:v>55.600000000000023</c:v>
                </c:pt>
                <c:pt idx="9">
                  <c:v>50.050000000000026</c:v>
                </c:pt>
                <c:pt idx="10">
                  <c:v>44.500000000000028</c:v>
                </c:pt>
                <c:pt idx="11">
                  <c:v>38.950000000000031</c:v>
                </c:pt>
                <c:pt idx="12">
                  <c:v>33.400000000000034</c:v>
                </c:pt>
                <c:pt idx="13">
                  <c:v>27.850000000000033</c:v>
                </c:pt>
                <c:pt idx="14">
                  <c:v>22.300000000000033</c:v>
                </c:pt>
                <c:pt idx="15">
                  <c:v>16.750000000000032</c:v>
                </c:pt>
                <c:pt idx="16">
                  <c:v>11.200000000000031</c:v>
                </c:pt>
                <c:pt idx="17">
                  <c:v>5.6500000000000314</c:v>
                </c:pt>
              </c:numCache>
            </c:numRef>
          </c:val>
          <c:smooth val="0"/>
          <c:extLst>
            <c:ext xmlns:c16="http://schemas.microsoft.com/office/drawing/2014/chart" uri="{C3380CC4-5D6E-409C-BE32-E72D297353CC}">
              <c16:uniqueId val="{00000000-C6F9-4285-A22A-8AC080443355}"/>
            </c:ext>
          </c:extLst>
        </c:ser>
        <c:ser>
          <c:idx val="1"/>
          <c:order val="1"/>
          <c:tx>
            <c:strRef>
              <c:f>'Project Burndown - Actual'!$C$1</c:f>
              <c:strCache>
                <c:ptCount val="1"/>
                <c:pt idx="0">
                  <c:v>Remaining</c:v>
                </c:pt>
              </c:strCache>
            </c:strRef>
          </c:tx>
          <c:spPr>
            <a:ln w="63500" cap="rnd">
              <a:solidFill>
                <a:schemeClr val="accent2"/>
              </a:solidFill>
              <a:round/>
            </a:ln>
            <a:effectLst>
              <a:outerShdw blurRad="40000" dist="23000" dir="5400000" rotWithShape="0">
                <a:srgbClr val="000000">
                  <a:alpha val="35000"/>
                </a:srgbClr>
              </a:outerShdw>
            </a:effectLst>
          </c:spPr>
          <c:marker>
            <c:symbol val="none"/>
          </c:marker>
          <c:val>
            <c:numRef>
              <c:f>'Project Burndown - Actual'!$C$2:$C$19</c:f>
              <c:numCache>
                <c:formatCode>General</c:formatCode>
                <c:ptCount val="18"/>
                <c:pt idx="0">
                  <c:v>100</c:v>
                </c:pt>
                <c:pt idx="1">
                  <c:v>91</c:v>
                </c:pt>
                <c:pt idx="2">
                  <c:v>90</c:v>
                </c:pt>
                <c:pt idx="3">
                  <c:v>88</c:v>
                </c:pt>
                <c:pt idx="4">
                  <c:v>83</c:v>
                </c:pt>
                <c:pt idx="5">
                  <c:v>79</c:v>
                </c:pt>
                <c:pt idx="6">
                  <c:v>75</c:v>
                </c:pt>
                <c:pt idx="7">
                  <c:v>68</c:v>
                </c:pt>
                <c:pt idx="8">
                  <c:v>66</c:v>
                </c:pt>
                <c:pt idx="9">
                  <c:v>64</c:v>
                </c:pt>
                <c:pt idx="10">
                  <c:v>61</c:v>
                </c:pt>
                <c:pt idx="11">
                  <c:v>58</c:v>
                </c:pt>
                <c:pt idx="12">
                  <c:v>53</c:v>
                </c:pt>
                <c:pt idx="13">
                  <c:v>46</c:v>
                </c:pt>
                <c:pt idx="14">
                  <c:v>37</c:v>
                </c:pt>
                <c:pt idx="15">
                  <c:v>27</c:v>
                </c:pt>
                <c:pt idx="16">
                  <c:v>13</c:v>
                </c:pt>
                <c:pt idx="17">
                  <c:v>5</c:v>
                </c:pt>
              </c:numCache>
            </c:numRef>
          </c:val>
          <c:smooth val="0"/>
          <c:extLst>
            <c:ext xmlns:c16="http://schemas.microsoft.com/office/drawing/2014/chart" uri="{C3380CC4-5D6E-409C-BE32-E72D297353CC}">
              <c16:uniqueId val="{00000001-C6F9-4285-A22A-8AC080443355}"/>
            </c:ext>
          </c:extLst>
        </c:ser>
        <c:dLbls>
          <c:showLegendKey val="0"/>
          <c:showVal val="0"/>
          <c:showCatName val="0"/>
          <c:showSerName val="0"/>
          <c:showPercent val="0"/>
          <c:showBubbleSize val="0"/>
        </c:dLbls>
        <c:smooth val="0"/>
        <c:axId val="463700488"/>
        <c:axId val="463700816"/>
        <c:extLst>
          <c:ext xmlns:c15="http://schemas.microsoft.com/office/drawing/2012/chart" uri="{02D57815-91ED-43cb-92C2-25804820EDAC}">
            <c15:filteredLineSeries>
              <c15:ser>
                <c:idx val="2"/>
                <c:order val="2"/>
                <c:tx>
                  <c:strRef>
                    <c:extLst>
                      <c:ext uri="{02D57815-91ED-43cb-92C2-25804820EDAC}">
                        <c15:formulaRef>
                          <c15:sqref>'Project Burndown - Actual'!$D$1</c15:sqref>
                        </c15:formulaRef>
                      </c:ext>
                    </c:extLst>
                    <c:strCache>
                      <c:ptCount val="1"/>
                      <c:pt idx="0">
                        <c:v>Projected</c:v>
                      </c:pt>
                    </c:strCache>
                  </c:strRef>
                </c:tx>
                <c:spPr>
                  <a:ln w="63500" cap="rnd">
                    <a:solidFill>
                      <a:schemeClr val="accent3"/>
                    </a:solidFill>
                    <a:prstDash val="sysDot"/>
                    <a:round/>
                  </a:ln>
                  <a:effectLst>
                    <a:outerShdw blurRad="40000" dist="23000" dir="5400000" rotWithShape="0">
                      <a:srgbClr val="000000">
                        <a:alpha val="35000"/>
                      </a:srgbClr>
                    </a:outerShdw>
                  </a:effectLst>
                </c:spPr>
                <c:marker>
                  <c:symbol val="none"/>
                </c:marker>
                <c:val>
                  <c:numRef>
                    <c:extLst>
                      <c:ext uri="{02D57815-91ED-43cb-92C2-25804820EDAC}">
                        <c15:formulaRef>
                          <c15:sqref>'Project Burndown - Actual'!$D$2:$D$19</c15:sqref>
                        </c15:formulaRef>
                      </c:ext>
                    </c:extLst>
                    <c:numCache>
                      <c:formatCode>General</c:formatCode>
                      <c:ptCount val="18"/>
                      <c:pt idx="10">
                        <c:v>61</c:v>
                      </c:pt>
                      <c:pt idx="11">
                        <c:v>57.5</c:v>
                      </c:pt>
                      <c:pt idx="12">
                        <c:v>54</c:v>
                      </c:pt>
                      <c:pt idx="13">
                        <c:v>50.5</c:v>
                      </c:pt>
                      <c:pt idx="14">
                        <c:v>47</c:v>
                      </c:pt>
                      <c:pt idx="15">
                        <c:v>43.5</c:v>
                      </c:pt>
                      <c:pt idx="16">
                        <c:v>40</c:v>
                      </c:pt>
                      <c:pt idx="17">
                        <c:v>36.5</c:v>
                      </c:pt>
                    </c:numCache>
                  </c:numRef>
                </c:val>
                <c:smooth val="0"/>
                <c:extLst>
                  <c:ext xmlns:c16="http://schemas.microsoft.com/office/drawing/2014/chart" uri="{C3380CC4-5D6E-409C-BE32-E72D297353CC}">
                    <c16:uniqueId val="{00000002-C6F9-4285-A22A-8AC080443355}"/>
                  </c:ext>
                </c:extLst>
              </c15:ser>
            </c15:filteredLineSeries>
          </c:ext>
        </c:extLst>
      </c:lineChart>
      <c:catAx>
        <c:axId val="46370048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Week</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700816"/>
        <c:crosses val="autoZero"/>
        <c:auto val="1"/>
        <c:lblAlgn val="ctr"/>
        <c:lblOffset val="100"/>
        <c:noMultiLvlLbl val="0"/>
      </c:catAx>
      <c:valAx>
        <c:axId val="463700816"/>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Work</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463700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5"/>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Agile Project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'Value vs. Risk'!$B$1</c:f>
              <c:strCache>
                <c:ptCount val="1"/>
                <c:pt idx="0">
                  <c:v>Value Delivery</c:v>
                </c:pt>
              </c:strCache>
            </c:strRef>
          </c:tx>
          <c:spPr>
            <a:solidFill>
              <a:schemeClr val="accent1"/>
            </a:solidFill>
            <a:ln>
              <a:solidFill>
                <a:schemeClr val="accent5"/>
              </a:solidFill>
            </a:ln>
            <a:effectLst/>
          </c:spPr>
          <c:invertIfNegative val="0"/>
          <c:val>
            <c:numRef>
              <c:f>'Value vs. Risk'!$B$2:$B$11</c:f>
              <c:numCache>
                <c:formatCode>General</c:formatCode>
                <c:ptCount val="10"/>
                <c:pt idx="0">
                  <c:v>1</c:v>
                </c:pt>
                <c:pt idx="1">
                  <c:v>2</c:v>
                </c:pt>
                <c:pt idx="2">
                  <c:v>3</c:v>
                </c:pt>
                <c:pt idx="3">
                  <c:v>4</c:v>
                </c:pt>
                <c:pt idx="4">
                  <c:v>5</c:v>
                </c:pt>
                <c:pt idx="5">
                  <c:v>6</c:v>
                </c:pt>
                <c:pt idx="6">
                  <c:v>7</c:v>
                </c:pt>
                <c:pt idx="7">
                  <c:v>8</c:v>
                </c:pt>
                <c:pt idx="8">
                  <c:v>9</c:v>
                </c:pt>
                <c:pt idx="9">
                  <c:v>10</c:v>
                </c:pt>
              </c:numCache>
            </c:numRef>
          </c:val>
          <c:extLst>
            <c:ext xmlns:c16="http://schemas.microsoft.com/office/drawing/2014/chart" uri="{C3380CC4-5D6E-409C-BE32-E72D297353CC}">
              <c16:uniqueId val="{00000000-A075-406E-93CB-38D604E96E11}"/>
            </c:ext>
          </c:extLst>
        </c:ser>
        <c:dLbls>
          <c:showLegendKey val="0"/>
          <c:showVal val="0"/>
          <c:showCatName val="0"/>
          <c:showSerName val="0"/>
          <c:showPercent val="0"/>
          <c:showBubbleSize val="0"/>
        </c:dLbls>
        <c:gapWidth val="0"/>
        <c:axId val="516389048"/>
        <c:axId val="516391344"/>
        <c:extLst>
          <c:ext xmlns:c15="http://schemas.microsoft.com/office/drawing/2012/chart" uri="{02D57815-91ED-43cb-92C2-25804820EDAC}">
            <c15:filteredBarSeries>
              <c15:ser>
                <c:idx val="0"/>
                <c:order val="0"/>
                <c:tx>
                  <c:strRef>
                    <c:extLst>
                      <c:ext uri="{02D57815-91ED-43cb-92C2-25804820EDAC}">
                        <c15:formulaRef>
                          <c15:sqref>'Value vs. Risk'!$A$1</c15:sqref>
                        </c15:formulaRef>
                      </c:ext>
                    </c:extLst>
                    <c:strCache>
                      <c:ptCount val="1"/>
                      <c:pt idx="0">
                        <c:v>Time</c:v>
                      </c:pt>
                    </c:strCache>
                  </c:strRef>
                </c:tx>
                <c:spPr>
                  <a:solidFill>
                    <a:schemeClr val="accent1"/>
                  </a:solidFill>
                  <a:ln>
                    <a:noFill/>
                  </a:ln>
                  <a:effectLst/>
                </c:spPr>
                <c:invertIfNegative val="0"/>
                <c:val>
                  <c:numRef>
                    <c:extLst>
                      <c:ext uri="{02D57815-91ED-43cb-92C2-25804820EDAC}">
                        <c15:formulaRef>
                          <c15:sqref>'Value vs. Risk'!$A$2:$A$11</c15:sqref>
                        </c15:formulaRef>
                      </c:ext>
                    </c:extLst>
                    <c:numCache>
                      <c:formatCode>General</c:formatCode>
                      <c:ptCount val="10"/>
                      <c:pt idx="0">
                        <c:v>1</c:v>
                      </c:pt>
                      <c:pt idx="1">
                        <c:v>2</c:v>
                      </c:pt>
                      <c:pt idx="2">
                        <c:v>3</c:v>
                      </c:pt>
                      <c:pt idx="3">
                        <c:v>4</c:v>
                      </c:pt>
                      <c:pt idx="4">
                        <c:v>5</c:v>
                      </c:pt>
                      <c:pt idx="5">
                        <c:v>6</c:v>
                      </c:pt>
                      <c:pt idx="6">
                        <c:v>7</c:v>
                      </c:pt>
                      <c:pt idx="7">
                        <c:v>8</c:v>
                      </c:pt>
                      <c:pt idx="8">
                        <c:v>9</c:v>
                      </c:pt>
                      <c:pt idx="9">
                        <c:v>10</c:v>
                      </c:pt>
                    </c:numCache>
                  </c:numRef>
                </c:val>
                <c:extLst>
                  <c:ext xmlns:c16="http://schemas.microsoft.com/office/drawing/2014/chart" uri="{C3380CC4-5D6E-409C-BE32-E72D297353CC}">
                    <c16:uniqueId val="{00000002-A075-406E-93CB-38D604E96E11}"/>
                  </c:ext>
                </c:extLst>
              </c15:ser>
            </c15:filteredBarSeries>
          </c:ext>
        </c:extLst>
      </c:barChart>
      <c:lineChart>
        <c:grouping val="standard"/>
        <c:varyColors val="0"/>
        <c:ser>
          <c:idx val="2"/>
          <c:order val="2"/>
          <c:tx>
            <c:strRef>
              <c:f>'Value vs. Risk'!$C$1</c:f>
              <c:strCache>
                <c:ptCount val="1"/>
                <c:pt idx="0">
                  <c:v>Risk</c:v>
                </c:pt>
              </c:strCache>
            </c:strRef>
          </c:tx>
          <c:spPr>
            <a:ln w="28575" cap="rnd">
              <a:solidFill>
                <a:schemeClr val="accent3"/>
              </a:solidFill>
              <a:round/>
            </a:ln>
            <a:effectLst/>
          </c:spPr>
          <c:marker>
            <c:symbol val="none"/>
          </c:marker>
          <c:val>
            <c:numRef>
              <c:f>'Value vs. Risk'!$C$2:$C$11</c:f>
              <c:numCache>
                <c:formatCode>General</c:formatCode>
                <c:ptCount val="10"/>
                <c:pt idx="0">
                  <c:v>5</c:v>
                </c:pt>
                <c:pt idx="1">
                  <c:v>4.0999999999999996</c:v>
                </c:pt>
                <c:pt idx="2">
                  <c:v>3.3</c:v>
                </c:pt>
                <c:pt idx="3">
                  <c:v>2.6</c:v>
                </c:pt>
                <c:pt idx="4">
                  <c:v>2</c:v>
                </c:pt>
                <c:pt idx="5">
                  <c:v>1.5</c:v>
                </c:pt>
                <c:pt idx="6">
                  <c:v>1.1000000000000001</c:v>
                </c:pt>
                <c:pt idx="7">
                  <c:v>0.8</c:v>
                </c:pt>
                <c:pt idx="8">
                  <c:v>0.6</c:v>
                </c:pt>
                <c:pt idx="9">
                  <c:v>0.5</c:v>
                </c:pt>
              </c:numCache>
            </c:numRef>
          </c:val>
          <c:smooth val="0"/>
          <c:extLst>
            <c:ext xmlns:c16="http://schemas.microsoft.com/office/drawing/2014/chart" uri="{C3380CC4-5D6E-409C-BE32-E72D297353CC}">
              <c16:uniqueId val="{00000001-A075-406E-93CB-38D604E96E11}"/>
            </c:ext>
          </c:extLst>
        </c:ser>
        <c:dLbls>
          <c:showLegendKey val="0"/>
          <c:showVal val="0"/>
          <c:showCatName val="0"/>
          <c:showSerName val="0"/>
          <c:showPercent val="0"/>
          <c:showBubbleSize val="0"/>
        </c:dLbls>
        <c:marker val="1"/>
        <c:smooth val="0"/>
        <c:axId val="516389048"/>
        <c:axId val="516391344"/>
      </c:lineChart>
      <c:catAx>
        <c:axId val="516389048"/>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t>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crossAx val="516391344"/>
        <c:crosses val="autoZero"/>
        <c:auto val="1"/>
        <c:lblAlgn val="ctr"/>
        <c:lblOffset val="100"/>
        <c:noMultiLvlLbl val="0"/>
      </c:catAx>
      <c:valAx>
        <c:axId val="51639134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6389048"/>
        <c:crosses val="autoZero"/>
        <c:crossBetween val="between"/>
      </c:valAx>
      <c:spPr>
        <a:noFill/>
        <a:ln>
          <a:noFill/>
        </a:ln>
        <a:effectLst/>
      </c:spPr>
    </c:plotArea>
    <c:legend>
      <c:legendPos val="t"/>
      <c:overlay val="0"/>
      <c:spPr>
        <a:noFill/>
        <a:ln>
          <a:solidFill>
            <a:schemeClr val="accent5"/>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5"/>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Waterfall Project</a:t>
            </a:r>
          </a:p>
        </c:rich>
      </c:tx>
      <c:layout>
        <c:manualLayout>
          <c:xMode val="edge"/>
          <c:yMode val="edge"/>
          <c:x val="0.29257069281434162"/>
          <c:y val="1.0517090271691499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'Value vs. Risk'!$M$1</c:f>
              <c:strCache>
                <c:ptCount val="1"/>
                <c:pt idx="0">
                  <c:v>Value Delivery</c:v>
                </c:pt>
              </c:strCache>
            </c:strRef>
          </c:tx>
          <c:spPr>
            <a:solidFill>
              <a:schemeClr val="accent1"/>
            </a:solidFill>
            <a:ln>
              <a:solidFill>
                <a:schemeClr val="accent5"/>
              </a:solidFill>
            </a:ln>
            <a:effectLst/>
          </c:spPr>
          <c:invertIfNegative val="0"/>
          <c:val>
            <c:numRef>
              <c:f>'Value vs. Risk'!$M$2:$M$11</c:f>
              <c:numCache>
                <c:formatCode>General</c:formatCode>
                <c:ptCount val="10"/>
                <c:pt idx="9">
                  <c:v>10</c:v>
                </c:pt>
              </c:numCache>
            </c:numRef>
          </c:val>
          <c:extLst>
            <c:ext xmlns:c16="http://schemas.microsoft.com/office/drawing/2014/chart" uri="{C3380CC4-5D6E-409C-BE32-E72D297353CC}">
              <c16:uniqueId val="{00000000-C325-4CBB-862B-93BB8930D959}"/>
            </c:ext>
          </c:extLst>
        </c:ser>
        <c:dLbls>
          <c:showLegendKey val="0"/>
          <c:showVal val="0"/>
          <c:showCatName val="0"/>
          <c:showSerName val="0"/>
          <c:showPercent val="0"/>
          <c:showBubbleSize val="0"/>
        </c:dLbls>
        <c:gapWidth val="0"/>
        <c:axId val="516389048"/>
        <c:axId val="516391344"/>
        <c:extLst>
          <c:ext xmlns:c15="http://schemas.microsoft.com/office/drawing/2012/chart" uri="{02D57815-91ED-43cb-92C2-25804820EDAC}">
            <c15:filteredBarSeries>
              <c15:ser>
                <c:idx val="0"/>
                <c:order val="0"/>
                <c:tx>
                  <c:strRef>
                    <c:extLst>
                      <c:ext uri="{02D57815-91ED-43cb-92C2-25804820EDAC}">
                        <c15:formulaRef>
                          <c15:sqref>'Value vs. Risk'!$L$1</c15:sqref>
                        </c15:formulaRef>
                      </c:ext>
                    </c:extLst>
                    <c:strCache>
                      <c:ptCount val="1"/>
                      <c:pt idx="0">
                        <c:v>Time</c:v>
                      </c:pt>
                    </c:strCache>
                  </c:strRef>
                </c:tx>
                <c:spPr>
                  <a:solidFill>
                    <a:schemeClr val="accent1"/>
                  </a:solidFill>
                  <a:ln>
                    <a:noFill/>
                  </a:ln>
                  <a:effectLst/>
                </c:spPr>
                <c:invertIfNegative val="0"/>
                <c:val>
                  <c:numRef>
                    <c:extLst>
                      <c:ext uri="{02D57815-91ED-43cb-92C2-25804820EDAC}">
                        <c15:formulaRef>
                          <c15:sqref>'Value vs. Risk'!$L$2:$L$11</c15:sqref>
                        </c15:formulaRef>
                      </c:ext>
                    </c:extLst>
                    <c:numCache>
                      <c:formatCode>General</c:formatCode>
                      <c:ptCount val="10"/>
                      <c:pt idx="0">
                        <c:v>1</c:v>
                      </c:pt>
                      <c:pt idx="1">
                        <c:v>2</c:v>
                      </c:pt>
                      <c:pt idx="2">
                        <c:v>3</c:v>
                      </c:pt>
                      <c:pt idx="3">
                        <c:v>4</c:v>
                      </c:pt>
                      <c:pt idx="4">
                        <c:v>5</c:v>
                      </c:pt>
                      <c:pt idx="5">
                        <c:v>6</c:v>
                      </c:pt>
                      <c:pt idx="6">
                        <c:v>7</c:v>
                      </c:pt>
                      <c:pt idx="7">
                        <c:v>8</c:v>
                      </c:pt>
                      <c:pt idx="8">
                        <c:v>9</c:v>
                      </c:pt>
                      <c:pt idx="9">
                        <c:v>10</c:v>
                      </c:pt>
                    </c:numCache>
                  </c:numRef>
                </c:val>
                <c:extLst>
                  <c:ext xmlns:c16="http://schemas.microsoft.com/office/drawing/2014/chart" uri="{C3380CC4-5D6E-409C-BE32-E72D297353CC}">
                    <c16:uniqueId val="{00000002-C325-4CBB-862B-93BB8930D959}"/>
                  </c:ext>
                </c:extLst>
              </c15:ser>
            </c15:filteredBarSeries>
          </c:ext>
        </c:extLst>
      </c:barChart>
      <c:lineChart>
        <c:grouping val="standard"/>
        <c:varyColors val="0"/>
        <c:ser>
          <c:idx val="2"/>
          <c:order val="2"/>
          <c:tx>
            <c:strRef>
              <c:f>'Value vs. Risk'!$N$1</c:f>
              <c:strCache>
                <c:ptCount val="1"/>
                <c:pt idx="0">
                  <c:v>Risk</c:v>
                </c:pt>
              </c:strCache>
            </c:strRef>
          </c:tx>
          <c:spPr>
            <a:ln w="28575" cap="rnd">
              <a:solidFill>
                <a:schemeClr val="accent3"/>
              </a:solidFill>
              <a:round/>
            </a:ln>
            <a:effectLst/>
          </c:spPr>
          <c:marker>
            <c:symbol val="none"/>
          </c:marker>
          <c:val>
            <c:numRef>
              <c:f>'Value vs. Risk'!$N$2:$N$11</c:f>
              <c:numCache>
                <c:formatCode>General</c:formatCode>
                <c:ptCount val="10"/>
                <c:pt idx="0">
                  <c:v>5</c:v>
                </c:pt>
                <c:pt idx="1">
                  <c:v>5.2</c:v>
                </c:pt>
                <c:pt idx="2">
                  <c:v>5.5</c:v>
                </c:pt>
                <c:pt idx="3">
                  <c:v>5.9</c:v>
                </c:pt>
                <c:pt idx="4">
                  <c:v>6.4</c:v>
                </c:pt>
                <c:pt idx="5">
                  <c:v>7</c:v>
                </c:pt>
                <c:pt idx="6">
                  <c:v>7.7</c:v>
                </c:pt>
                <c:pt idx="7">
                  <c:v>8.5</c:v>
                </c:pt>
                <c:pt idx="8">
                  <c:v>9.4</c:v>
                </c:pt>
                <c:pt idx="9">
                  <c:v>10.4</c:v>
                </c:pt>
              </c:numCache>
            </c:numRef>
          </c:val>
          <c:smooth val="0"/>
          <c:extLst>
            <c:ext xmlns:c16="http://schemas.microsoft.com/office/drawing/2014/chart" uri="{C3380CC4-5D6E-409C-BE32-E72D297353CC}">
              <c16:uniqueId val="{00000001-C325-4CBB-862B-93BB8930D959}"/>
            </c:ext>
          </c:extLst>
        </c:ser>
        <c:dLbls>
          <c:showLegendKey val="0"/>
          <c:showVal val="0"/>
          <c:showCatName val="0"/>
          <c:showSerName val="0"/>
          <c:showPercent val="0"/>
          <c:showBubbleSize val="0"/>
        </c:dLbls>
        <c:marker val="1"/>
        <c:smooth val="0"/>
        <c:axId val="516389048"/>
        <c:axId val="516391344"/>
      </c:lineChart>
      <c:catAx>
        <c:axId val="516389048"/>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t>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crossAx val="516391344"/>
        <c:crosses val="autoZero"/>
        <c:auto val="1"/>
        <c:lblAlgn val="ctr"/>
        <c:lblOffset val="100"/>
        <c:noMultiLvlLbl val="0"/>
      </c:catAx>
      <c:valAx>
        <c:axId val="51639134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63890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5"/>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78CF44-B5A2-46CF-B556-7547388CDD45}" type="doc">
      <dgm:prSet loTypeId="urn:microsoft.com/office/officeart/2005/8/layout/target2" loCatId="relationship" qsTypeId="urn:microsoft.com/office/officeart/2005/8/quickstyle/simple1" qsCatId="simple" csTypeId="urn:microsoft.com/office/officeart/2005/8/colors/accent6_4" csCatId="accent6" phldr="1"/>
      <dgm:spPr/>
      <dgm:t>
        <a:bodyPr/>
        <a:lstStyle/>
        <a:p>
          <a:endParaRPr lang="en-US"/>
        </a:p>
      </dgm:t>
    </dgm:pt>
    <dgm:pt modelId="{1A2A8F90-1B2D-45A9-93F3-CB24D99A5D6F}">
      <dgm:prSet phldrT="[Text]" custT="1"/>
      <dgm:spPr/>
      <dgm:t>
        <a:bodyPr/>
        <a:lstStyle/>
        <a:p>
          <a:r>
            <a:rPr lang="en-US" sz="3200" dirty="0"/>
            <a:t>PMO</a:t>
          </a:r>
        </a:p>
      </dgm:t>
    </dgm:pt>
    <dgm:pt modelId="{6B8C92BA-277D-450B-8991-ADBED9C704EA}" type="parTrans" cxnId="{7348316C-C014-440D-8069-6F27C9DEAC74}">
      <dgm:prSet/>
      <dgm:spPr/>
      <dgm:t>
        <a:bodyPr/>
        <a:lstStyle/>
        <a:p>
          <a:endParaRPr lang="en-US"/>
        </a:p>
      </dgm:t>
    </dgm:pt>
    <dgm:pt modelId="{9B630A33-B2EC-4956-9FF0-3C7DB8EA962A}" type="sibTrans" cxnId="{7348316C-C014-440D-8069-6F27C9DEAC74}">
      <dgm:prSet/>
      <dgm:spPr/>
      <dgm:t>
        <a:bodyPr/>
        <a:lstStyle/>
        <a:p>
          <a:endParaRPr lang="en-US"/>
        </a:p>
      </dgm:t>
    </dgm:pt>
    <dgm:pt modelId="{8F02EB47-A94F-4D15-9E47-A11B524387A5}" type="pres">
      <dgm:prSet presAssocID="{EB78CF44-B5A2-46CF-B556-7547388CDD45}" presName="Name0" presStyleCnt="0">
        <dgm:presLayoutVars>
          <dgm:chMax val="3"/>
          <dgm:chPref val="1"/>
          <dgm:dir/>
          <dgm:animLvl val="lvl"/>
          <dgm:resizeHandles/>
        </dgm:presLayoutVars>
      </dgm:prSet>
      <dgm:spPr/>
    </dgm:pt>
    <dgm:pt modelId="{83F07613-5BC1-42E3-BB32-E65332CD1769}" type="pres">
      <dgm:prSet presAssocID="{EB78CF44-B5A2-46CF-B556-7547388CDD45}" presName="outerBox" presStyleCnt="0"/>
      <dgm:spPr/>
    </dgm:pt>
    <dgm:pt modelId="{FEF63123-1B2A-45E5-83DB-8184A2E5F4F6}" type="pres">
      <dgm:prSet presAssocID="{EB78CF44-B5A2-46CF-B556-7547388CDD45}" presName="outerBoxParent" presStyleLbl="node1" presStyleIdx="0" presStyleCnt="1" custLinFactNeighborX="-2502" custLinFactNeighborY="-69002"/>
      <dgm:spPr/>
    </dgm:pt>
    <dgm:pt modelId="{510544A1-4F16-443A-8703-CB2EE721276C}" type="pres">
      <dgm:prSet presAssocID="{EB78CF44-B5A2-46CF-B556-7547388CDD45}" presName="outerBoxChildren" presStyleCnt="0"/>
      <dgm:spPr/>
    </dgm:pt>
  </dgm:ptLst>
  <dgm:cxnLst>
    <dgm:cxn modelId="{E3163030-71E1-4ABD-90AA-A590B3346AE8}" type="presOf" srcId="{EB78CF44-B5A2-46CF-B556-7547388CDD45}" destId="{8F02EB47-A94F-4D15-9E47-A11B524387A5}" srcOrd="0" destOrd="0" presId="urn:microsoft.com/office/officeart/2005/8/layout/target2"/>
    <dgm:cxn modelId="{6C385567-23F0-4478-8BA0-751ECE831364}" type="presOf" srcId="{1A2A8F90-1B2D-45A9-93F3-CB24D99A5D6F}" destId="{FEF63123-1B2A-45E5-83DB-8184A2E5F4F6}" srcOrd="0" destOrd="0" presId="urn:microsoft.com/office/officeart/2005/8/layout/target2"/>
    <dgm:cxn modelId="{7348316C-C014-440D-8069-6F27C9DEAC74}" srcId="{EB78CF44-B5A2-46CF-B556-7547388CDD45}" destId="{1A2A8F90-1B2D-45A9-93F3-CB24D99A5D6F}" srcOrd="0" destOrd="0" parTransId="{6B8C92BA-277D-450B-8991-ADBED9C704EA}" sibTransId="{9B630A33-B2EC-4956-9FF0-3C7DB8EA962A}"/>
    <dgm:cxn modelId="{B592F5FC-B5A4-4248-9670-2C50AE008CEC}" type="presParOf" srcId="{8F02EB47-A94F-4D15-9E47-A11B524387A5}" destId="{83F07613-5BC1-42E3-BB32-E65332CD1769}" srcOrd="0" destOrd="0" presId="urn:microsoft.com/office/officeart/2005/8/layout/target2"/>
    <dgm:cxn modelId="{620E2E6A-804C-4A99-A3B9-A995165F3720}" type="presParOf" srcId="{83F07613-5BC1-42E3-BB32-E65332CD1769}" destId="{FEF63123-1B2A-45E5-83DB-8184A2E5F4F6}" srcOrd="0" destOrd="0" presId="urn:microsoft.com/office/officeart/2005/8/layout/target2"/>
    <dgm:cxn modelId="{F711CB5E-8541-4920-B1B5-BFC01AF3B515}" type="presParOf" srcId="{83F07613-5BC1-42E3-BB32-E65332CD1769}" destId="{510544A1-4F16-443A-8703-CB2EE721276C}" srcOrd="1"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29DB18-052A-4002-AB20-942E8DFEEF45}" type="doc">
      <dgm:prSet loTypeId="urn:microsoft.com/office/officeart/2005/8/layout/hierarchy3" loCatId="list" qsTypeId="urn:microsoft.com/office/officeart/2005/8/quickstyle/simple1" qsCatId="simple" csTypeId="urn:microsoft.com/office/officeart/2005/8/colors/accent2_1" csCatId="accent2" phldr="1"/>
      <dgm:spPr/>
      <dgm:t>
        <a:bodyPr/>
        <a:lstStyle/>
        <a:p>
          <a:endParaRPr lang="en-US"/>
        </a:p>
      </dgm:t>
    </dgm:pt>
    <dgm:pt modelId="{14F90501-8A71-4E4D-8885-C4DF3D01B055}">
      <dgm:prSet phldrT="[Text]"/>
      <dgm:spPr/>
      <dgm:t>
        <a:bodyPr/>
        <a:lstStyle/>
        <a:p>
          <a:r>
            <a:rPr lang="en-US" dirty="0"/>
            <a:t>Deliver Organizational Value</a:t>
          </a:r>
        </a:p>
      </dgm:t>
    </dgm:pt>
    <dgm:pt modelId="{92F5CF00-E79E-4707-BFC5-2F643E724623}" type="parTrans" cxnId="{6B994C0E-5DFD-47F0-871F-A6B51C9F7BB9}">
      <dgm:prSet/>
      <dgm:spPr/>
      <dgm:t>
        <a:bodyPr/>
        <a:lstStyle/>
        <a:p>
          <a:endParaRPr lang="en-US"/>
        </a:p>
      </dgm:t>
    </dgm:pt>
    <dgm:pt modelId="{A7B87A44-0F7B-4E89-AD05-CC1750FD39C5}" type="sibTrans" cxnId="{6B994C0E-5DFD-47F0-871F-A6B51C9F7BB9}">
      <dgm:prSet/>
      <dgm:spPr/>
      <dgm:t>
        <a:bodyPr/>
        <a:lstStyle/>
        <a:p>
          <a:endParaRPr lang="en-US"/>
        </a:p>
      </dgm:t>
    </dgm:pt>
    <dgm:pt modelId="{179D94BE-673C-49FB-B69E-A85A23B2DB4A}">
      <dgm:prSet phldrT="[Text]"/>
      <dgm:spPr/>
      <dgm:t>
        <a:bodyPr/>
        <a:lstStyle/>
        <a:p>
          <a:r>
            <a:rPr lang="en-US" dirty="0"/>
            <a:t>Strategy</a:t>
          </a:r>
        </a:p>
      </dgm:t>
    </dgm:pt>
    <dgm:pt modelId="{76437CB8-1778-49BF-BCD9-02ECB2AEC566}" type="parTrans" cxnId="{8B304967-BC67-408A-8318-A80A3B343962}">
      <dgm:prSet/>
      <dgm:spPr/>
      <dgm:t>
        <a:bodyPr/>
        <a:lstStyle/>
        <a:p>
          <a:endParaRPr lang="en-US"/>
        </a:p>
      </dgm:t>
    </dgm:pt>
    <dgm:pt modelId="{865C47CB-006C-423A-906D-55790493646B}" type="sibTrans" cxnId="{8B304967-BC67-408A-8318-A80A3B343962}">
      <dgm:prSet/>
      <dgm:spPr/>
      <dgm:t>
        <a:bodyPr/>
        <a:lstStyle/>
        <a:p>
          <a:endParaRPr lang="en-US"/>
        </a:p>
      </dgm:t>
    </dgm:pt>
    <dgm:pt modelId="{D1A9B5E6-2E92-4D48-B24F-684D1A372672}">
      <dgm:prSet phldrT="[Text]"/>
      <dgm:spPr/>
      <dgm:t>
        <a:bodyPr/>
        <a:lstStyle/>
        <a:p>
          <a:r>
            <a:rPr lang="en-US" dirty="0"/>
            <a:t>Support / Guidance</a:t>
          </a:r>
        </a:p>
      </dgm:t>
    </dgm:pt>
    <dgm:pt modelId="{1E9EFBA4-4EE4-46BA-BA54-CD5B710CEB7F}" type="parTrans" cxnId="{EC30ABDE-F568-427F-A10E-A97D37937721}">
      <dgm:prSet/>
      <dgm:spPr/>
      <dgm:t>
        <a:bodyPr/>
        <a:lstStyle/>
        <a:p>
          <a:endParaRPr lang="en-US"/>
        </a:p>
      </dgm:t>
    </dgm:pt>
    <dgm:pt modelId="{16540608-20D1-4031-B970-736843AB2043}" type="sibTrans" cxnId="{EC30ABDE-F568-427F-A10E-A97D37937721}">
      <dgm:prSet/>
      <dgm:spPr/>
      <dgm:t>
        <a:bodyPr/>
        <a:lstStyle/>
        <a:p>
          <a:endParaRPr lang="en-US"/>
        </a:p>
      </dgm:t>
    </dgm:pt>
    <dgm:pt modelId="{8BC104A9-E622-4DC6-B63E-31562854AB06}">
      <dgm:prSet/>
      <dgm:spPr/>
      <dgm:t>
        <a:bodyPr/>
        <a:lstStyle/>
        <a:p>
          <a:r>
            <a:rPr lang="en-US" dirty="0"/>
            <a:t>Standards &amp; Template</a:t>
          </a:r>
        </a:p>
      </dgm:t>
    </dgm:pt>
    <dgm:pt modelId="{EE7C24AC-E4B8-4D9A-A793-3EBB845F38C2}" type="parTrans" cxnId="{35633109-E858-4E5E-A921-E3B58052CF41}">
      <dgm:prSet/>
      <dgm:spPr/>
      <dgm:t>
        <a:bodyPr/>
        <a:lstStyle/>
        <a:p>
          <a:endParaRPr lang="en-US"/>
        </a:p>
      </dgm:t>
    </dgm:pt>
    <dgm:pt modelId="{93F625BB-D939-47CA-AAD4-04C39A83B272}" type="sibTrans" cxnId="{35633109-E858-4E5E-A921-E3B58052CF41}">
      <dgm:prSet/>
      <dgm:spPr/>
      <dgm:t>
        <a:bodyPr/>
        <a:lstStyle/>
        <a:p>
          <a:endParaRPr lang="en-US"/>
        </a:p>
      </dgm:t>
    </dgm:pt>
    <dgm:pt modelId="{117A9056-A73A-462A-B501-17715A1413F7}">
      <dgm:prSet/>
      <dgm:spPr/>
      <dgm:t>
        <a:bodyPr/>
        <a:lstStyle/>
        <a:p>
          <a:r>
            <a:rPr lang="en-US" dirty="0"/>
            <a:t>Governance</a:t>
          </a:r>
        </a:p>
      </dgm:t>
    </dgm:pt>
    <dgm:pt modelId="{B653E772-6C1A-4436-82C8-D1F7D827F129}" type="parTrans" cxnId="{50BCBC33-D2C7-489B-940B-8B00BDE72769}">
      <dgm:prSet/>
      <dgm:spPr/>
      <dgm:t>
        <a:bodyPr/>
        <a:lstStyle/>
        <a:p>
          <a:endParaRPr lang="en-US"/>
        </a:p>
      </dgm:t>
    </dgm:pt>
    <dgm:pt modelId="{CB92AE4E-DEBB-42EA-9520-6472AF674E70}" type="sibTrans" cxnId="{50BCBC33-D2C7-489B-940B-8B00BDE72769}">
      <dgm:prSet/>
      <dgm:spPr/>
      <dgm:t>
        <a:bodyPr/>
        <a:lstStyle/>
        <a:p>
          <a:endParaRPr lang="en-US"/>
        </a:p>
      </dgm:t>
    </dgm:pt>
    <dgm:pt modelId="{58E24CFC-FACB-4F20-ACEC-F2B5E5F1EFBE}" type="pres">
      <dgm:prSet presAssocID="{8129DB18-052A-4002-AB20-942E8DFEEF45}" presName="diagram" presStyleCnt="0">
        <dgm:presLayoutVars>
          <dgm:chPref val="1"/>
          <dgm:dir/>
          <dgm:animOne val="branch"/>
          <dgm:animLvl val="lvl"/>
          <dgm:resizeHandles/>
        </dgm:presLayoutVars>
      </dgm:prSet>
      <dgm:spPr/>
    </dgm:pt>
    <dgm:pt modelId="{76F02A9E-274E-4E9F-B535-C0120E735C4C}" type="pres">
      <dgm:prSet presAssocID="{14F90501-8A71-4E4D-8885-C4DF3D01B055}" presName="root" presStyleCnt="0"/>
      <dgm:spPr/>
    </dgm:pt>
    <dgm:pt modelId="{61288DE7-BF1A-47CA-9B10-9183F642B14A}" type="pres">
      <dgm:prSet presAssocID="{14F90501-8A71-4E4D-8885-C4DF3D01B055}" presName="rootComposite" presStyleCnt="0"/>
      <dgm:spPr/>
    </dgm:pt>
    <dgm:pt modelId="{B94E19AC-295F-47DB-AF6E-9E1AA25A360B}" type="pres">
      <dgm:prSet presAssocID="{14F90501-8A71-4E4D-8885-C4DF3D01B055}" presName="rootText" presStyleLbl="node1" presStyleIdx="0" presStyleCnt="1"/>
      <dgm:spPr/>
    </dgm:pt>
    <dgm:pt modelId="{391786A4-72F9-478D-BB79-0FD5ED3C6E41}" type="pres">
      <dgm:prSet presAssocID="{14F90501-8A71-4E4D-8885-C4DF3D01B055}" presName="rootConnector" presStyleLbl="node1" presStyleIdx="0" presStyleCnt="1"/>
      <dgm:spPr/>
    </dgm:pt>
    <dgm:pt modelId="{1CA8F87B-2DB0-4FEB-BCB5-4F088A74CD67}" type="pres">
      <dgm:prSet presAssocID="{14F90501-8A71-4E4D-8885-C4DF3D01B055}" presName="childShape" presStyleCnt="0"/>
      <dgm:spPr/>
    </dgm:pt>
    <dgm:pt modelId="{ED8AF7E0-5127-4FB5-90F6-D24A167BEDBE}" type="pres">
      <dgm:prSet presAssocID="{76437CB8-1778-49BF-BCD9-02ECB2AEC566}" presName="Name13" presStyleLbl="parChTrans1D2" presStyleIdx="0" presStyleCnt="4"/>
      <dgm:spPr/>
    </dgm:pt>
    <dgm:pt modelId="{51640893-18AB-4D96-AF6E-5F6868618F91}" type="pres">
      <dgm:prSet presAssocID="{179D94BE-673C-49FB-B69E-A85A23B2DB4A}" presName="childText" presStyleLbl="bgAcc1" presStyleIdx="0" presStyleCnt="4">
        <dgm:presLayoutVars>
          <dgm:bulletEnabled val="1"/>
        </dgm:presLayoutVars>
      </dgm:prSet>
      <dgm:spPr/>
    </dgm:pt>
    <dgm:pt modelId="{2A5ACCE1-1210-4F6B-A6DB-82BAE046E532}" type="pres">
      <dgm:prSet presAssocID="{1E9EFBA4-4EE4-46BA-BA54-CD5B710CEB7F}" presName="Name13" presStyleLbl="parChTrans1D2" presStyleIdx="1" presStyleCnt="4"/>
      <dgm:spPr/>
    </dgm:pt>
    <dgm:pt modelId="{12BD66C3-5905-4BB7-BA92-93C71A18DBD8}" type="pres">
      <dgm:prSet presAssocID="{D1A9B5E6-2E92-4D48-B24F-684D1A372672}" presName="childText" presStyleLbl="bgAcc1" presStyleIdx="1" presStyleCnt="4">
        <dgm:presLayoutVars>
          <dgm:bulletEnabled val="1"/>
        </dgm:presLayoutVars>
      </dgm:prSet>
      <dgm:spPr/>
    </dgm:pt>
    <dgm:pt modelId="{0D8E3A21-E2F9-4924-8381-E22069D5B892}" type="pres">
      <dgm:prSet presAssocID="{EE7C24AC-E4B8-4D9A-A793-3EBB845F38C2}" presName="Name13" presStyleLbl="parChTrans1D2" presStyleIdx="2" presStyleCnt="4"/>
      <dgm:spPr/>
    </dgm:pt>
    <dgm:pt modelId="{470194B0-60E9-4A9F-91E1-FAC2937B9690}" type="pres">
      <dgm:prSet presAssocID="{8BC104A9-E622-4DC6-B63E-31562854AB06}" presName="childText" presStyleLbl="bgAcc1" presStyleIdx="2" presStyleCnt="4">
        <dgm:presLayoutVars>
          <dgm:bulletEnabled val="1"/>
        </dgm:presLayoutVars>
      </dgm:prSet>
      <dgm:spPr/>
    </dgm:pt>
    <dgm:pt modelId="{C808AA52-05C6-4619-980A-36632EDA58A5}" type="pres">
      <dgm:prSet presAssocID="{B653E772-6C1A-4436-82C8-D1F7D827F129}" presName="Name13" presStyleLbl="parChTrans1D2" presStyleIdx="3" presStyleCnt="4"/>
      <dgm:spPr/>
    </dgm:pt>
    <dgm:pt modelId="{5441D827-6BE8-4916-8CFB-C91298980DC5}" type="pres">
      <dgm:prSet presAssocID="{117A9056-A73A-462A-B501-17715A1413F7}" presName="childText" presStyleLbl="bgAcc1" presStyleIdx="3" presStyleCnt="4">
        <dgm:presLayoutVars>
          <dgm:bulletEnabled val="1"/>
        </dgm:presLayoutVars>
      </dgm:prSet>
      <dgm:spPr/>
    </dgm:pt>
  </dgm:ptLst>
  <dgm:cxnLst>
    <dgm:cxn modelId="{51245008-282D-4540-BCB1-3CDCE4346382}" type="presOf" srcId="{1E9EFBA4-4EE4-46BA-BA54-CD5B710CEB7F}" destId="{2A5ACCE1-1210-4F6B-A6DB-82BAE046E532}" srcOrd="0" destOrd="0" presId="urn:microsoft.com/office/officeart/2005/8/layout/hierarchy3"/>
    <dgm:cxn modelId="{35633109-E858-4E5E-A921-E3B58052CF41}" srcId="{14F90501-8A71-4E4D-8885-C4DF3D01B055}" destId="{8BC104A9-E622-4DC6-B63E-31562854AB06}" srcOrd="2" destOrd="0" parTransId="{EE7C24AC-E4B8-4D9A-A793-3EBB845F38C2}" sibTransId="{93F625BB-D939-47CA-AAD4-04C39A83B272}"/>
    <dgm:cxn modelId="{6B994C0E-5DFD-47F0-871F-A6B51C9F7BB9}" srcId="{8129DB18-052A-4002-AB20-942E8DFEEF45}" destId="{14F90501-8A71-4E4D-8885-C4DF3D01B055}" srcOrd="0" destOrd="0" parTransId="{92F5CF00-E79E-4707-BFC5-2F643E724623}" sibTransId="{A7B87A44-0F7B-4E89-AD05-CC1750FD39C5}"/>
    <dgm:cxn modelId="{327B6A16-AC4C-4AE4-8783-CF84FE9F7326}" type="presOf" srcId="{14F90501-8A71-4E4D-8885-C4DF3D01B055}" destId="{391786A4-72F9-478D-BB79-0FD5ED3C6E41}" srcOrd="1" destOrd="0" presId="urn:microsoft.com/office/officeart/2005/8/layout/hierarchy3"/>
    <dgm:cxn modelId="{8BCD2922-207F-42AB-9C6B-76C4EA0B4AF8}" type="presOf" srcId="{8BC104A9-E622-4DC6-B63E-31562854AB06}" destId="{470194B0-60E9-4A9F-91E1-FAC2937B9690}" srcOrd="0" destOrd="0" presId="urn:microsoft.com/office/officeart/2005/8/layout/hierarchy3"/>
    <dgm:cxn modelId="{50BCBC33-D2C7-489B-940B-8B00BDE72769}" srcId="{14F90501-8A71-4E4D-8885-C4DF3D01B055}" destId="{117A9056-A73A-462A-B501-17715A1413F7}" srcOrd="3" destOrd="0" parTransId="{B653E772-6C1A-4436-82C8-D1F7D827F129}" sibTransId="{CB92AE4E-DEBB-42EA-9520-6472AF674E70}"/>
    <dgm:cxn modelId="{5F31F13F-F754-4C48-9396-ABB15B238CA6}" type="presOf" srcId="{117A9056-A73A-462A-B501-17715A1413F7}" destId="{5441D827-6BE8-4916-8CFB-C91298980DC5}" srcOrd="0" destOrd="0" presId="urn:microsoft.com/office/officeart/2005/8/layout/hierarchy3"/>
    <dgm:cxn modelId="{8B304967-BC67-408A-8318-A80A3B343962}" srcId="{14F90501-8A71-4E4D-8885-C4DF3D01B055}" destId="{179D94BE-673C-49FB-B69E-A85A23B2DB4A}" srcOrd="0" destOrd="0" parTransId="{76437CB8-1778-49BF-BCD9-02ECB2AEC566}" sibTransId="{865C47CB-006C-423A-906D-55790493646B}"/>
    <dgm:cxn modelId="{331E264B-4EF9-425A-ACDA-7EA5EFCAB1ED}" type="presOf" srcId="{76437CB8-1778-49BF-BCD9-02ECB2AEC566}" destId="{ED8AF7E0-5127-4FB5-90F6-D24A167BEDBE}" srcOrd="0" destOrd="0" presId="urn:microsoft.com/office/officeart/2005/8/layout/hierarchy3"/>
    <dgm:cxn modelId="{827A0F51-65FC-4B20-9CF1-AA16FFE47D59}" type="presOf" srcId="{D1A9B5E6-2E92-4D48-B24F-684D1A372672}" destId="{12BD66C3-5905-4BB7-BA92-93C71A18DBD8}" srcOrd="0" destOrd="0" presId="urn:microsoft.com/office/officeart/2005/8/layout/hierarchy3"/>
    <dgm:cxn modelId="{173F3458-CE99-4173-BE34-32742CF33EB6}" type="presOf" srcId="{179D94BE-673C-49FB-B69E-A85A23B2DB4A}" destId="{51640893-18AB-4D96-AF6E-5F6868618F91}" srcOrd="0" destOrd="0" presId="urn:microsoft.com/office/officeart/2005/8/layout/hierarchy3"/>
    <dgm:cxn modelId="{A775FA90-F23D-44C7-9364-A7599AA232C2}" type="presOf" srcId="{14F90501-8A71-4E4D-8885-C4DF3D01B055}" destId="{B94E19AC-295F-47DB-AF6E-9E1AA25A360B}" srcOrd="0" destOrd="0" presId="urn:microsoft.com/office/officeart/2005/8/layout/hierarchy3"/>
    <dgm:cxn modelId="{8F60CDAD-D5D1-43C4-8CF2-3CDC3C2787FA}" type="presOf" srcId="{B653E772-6C1A-4436-82C8-D1F7D827F129}" destId="{C808AA52-05C6-4619-980A-36632EDA58A5}" srcOrd="0" destOrd="0" presId="urn:microsoft.com/office/officeart/2005/8/layout/hierarchy3"/>
    <dgm:cxn modelId="{9558BCC9-F76F-4933-AD85-63DC20288ADF}" type="presOf" srcId="{8129DB18-052A-4002-AB20-942E8DFEEF45}" destId="{58E24CFC-FACB-4F20-ACEC-F2B5E5F1EFBE}" srcOrd="0" destOrd="0" presId="urn:microsoft.com/office/officeart/2005/8/layout/hierarchy3"/>
    <dgm:cxn modelId="{B9CA82CC-D95F-4D70-8AAF-73E2CA1F4ED6}" type="presOf" srcId="{EE7C24AC-E4B8-4D9A-A793-3EBB845F38C2}" destId="{0D8E3A21-E2F9-4924-8381-E22069D5B892}" srcOrd="0" destOrd="0" presId="urn:microsoft.com/office/officeart/2005/8/layout/hierarchy3"/>
    <dgm:cxn modelId="{EC30ABDE-F568-427F-A10E-A97D37937721}" srcId="{14F90501-8A71-4E4D-8885-C4DF3D01B055}" destId="{D1A9B5E6-2E92-4D48-B24F-684D1A372672}" srcOrd="1" destOrd="0" parTransId="{1E9EFBA4-4EE4-46BA-BA54-CD5B710CEB7F}" sibTransId="{16540608-20D1-4031-B970-736843AB2043}"/>
    <dgm:cxn modelId="{A50C1582-FB9B-4B0F-938C-61A56EBDF7CF}" type="presParOf" srcId="{58E24CFC-FACB-4F20-ACEC-F2B5E5F1EFBE}" destId="{76F02A9E-274E-4E9F-B535-C0120E735C4C}" srcOrd="0" destOrd="0" presId="urn:microsoft.com/office/officeart/2005/8/layout/hierarchy3"/>
    <dgm:cxn modelId="{5CA55E46-1A20-45FF-9D2E-4A9B9FF415A1}" type="presParOf" srcId="{76F02A9E-274E-4E9F-B535-C0120E735C4C}" destId="{61288DE7-BF1A-47CA-9B10-9183F642B14A}" srcOrd="0" destOrd="0" presId="urn:microsoft.com/office/officeart/2005/8/layout/hierarchy3"/>
    <dgm:cxn modelId="{0672AA16-A6E1-4C03-BD39-0ECEFDFC1344}" type="presParOf" srcId="{61288DE7-BF1A-47CA-9B10-9183F642B14A}" destId="{B94E19AC-295F-47DB-AF6E-9E1AA25A360B}" srcOrd="0" destOrd="0" presId="urn:microsoft.com/office/officeart/2005/8/layout/hierarchy3"/>
    <dgm:cxn modelId="{AE7885AC-E851-4FB7-9A5B-A0053716E69D}" type="presParOf" srcId="{61288DE7-BF1A-47CA-9B10-9183F642B14A}" destId="{391786A4-72F9-478D-BB79-0FD5ED3C6E41}" srcOrd="1" destOrd="0" presId="urn:microsoft.com/office/officeart/2005/8/layout/hierarchy3"/>
    <dgm:cxn modelId="{BC2C59B9-D53E-43BB-ADD4-218FBD2C63F5}" type="presParOf" srcId="{76F02A9E-274E-4E9F-B535-C0120E735C4C}" destId="{1CA8F87B-2DB0-4FEB-BCB5-4F088A74CD67}" srcOrd="1" destOrd="0" presId="urn:microsoft.com/office/officeart/2005/8/layout/hierarchy3"/>
    <dgm:cxn modelId="{9A0CED40-2641-4299-8CAC-D2FC8759DE3A}" type="presParOf" srcId="{1CA8F87B-2DB0-4FEB-BCB5-4F088A74CD67}" destId="{ED8AF7E0-5127-4FB5-90F6-D24A167BEDBE}" srcOrd="0" destOrd="0" presId="urn:microsoft.com/office/officeart/2005/8/layout/hierarchy3"/>
    <dgm:cxn modelId="{936D92A7-3CB5-41A7-84D8-09993A3CC2D8}" type="presParOf" srcId="{1CA8F87B-2DB0-4FEB-BCB5-4F088A74CD67}" destId="{51640893-18AB-4D96-AF6E-5F6868618F91}" srcOrd="1" destOrd="0" presId="urn:microsoft.com/office/officeart/2005/8/layout/hierarchy3"/>
    <dgm:cxn modelId="{5652C325-D653-4D40-8DA2-200C1DF4F927}" type="presParOf" srcId="{1CA8F87B-2DB0-4FEB-BCB5-4F088A74CD67}" destId="{2A5ACCE1-1210-4F6B-A6DB-82BAE046E532}" srcOrd="2" destOrd="0" presId="urn:microsoft.com/office/officeart/2005/8/layout/hierarchy3"/>
    <dgm:cxn modelId="{7C81C281-CAAC-49DF-AB9B-0FA5C20DA41E}" type="presParOf" srcId="{1CA8F87B-2DB0-4FEB-BCB5-4F088A74CD67}" destId="{12BD66C3-5905-4BB7-BA92-93C71A18DBD8}" srcOrd="3" destOrd="0" presId="urn:microsoft.com/office/officeart/2005/8/layout/hierarchy3"/>
    <dgm:cxn modelId="{799BF088-9362-4ECE-A1B6-E25BE6CAAAA9}" type="presParOf" srcId="{1CA8F87B-2DB0-4FEB-BCB5-4F088A74CD67}" destId="{0D8E3A21-E2F9-4924-8381-E22069D5B892}" srcOrd="4" destOrd="0" presId="urn:microsoft.com/office/officeart/2005/8/layout/hierarchy3"/>
    <dgm:cxn modelId="{DEC7A7E1-9060-426C-B8D7-38AC71BA5AAE}" type="presParOf" srcId="{1CA8F87B-2DB0-4FEB-BCB5-4F088A74CD67}" destId="{470194B0-60E9-4A9F-91E1-FAC2937B9690}" srcOrd="5" destOrd="0" presId="urn:microsoft.com/office/officeart/2005/8/layout/hierarchy3"/>
    <dgm:cxn modelId="{19D72565-132E-4AD4-9E4D-1DABC0FBAB01}" type="presParOf" srcId="{1CA8F87B-2DB0-4FEB-BCB5-4F088A74CD67}" destId="{C808AA52-05C6-4619-980A-36632EDA58A5}" srcOrd="6" destOrd="0" presId="urn:microsoft.com/office/officeart/2005/8/layout/hierarchy3"/>
    <dgm:cxn modelId="{D6AD8887-2347-4FCB-A4B7-82E3270DF4FA}" type="presParOf" srcId="{1CA8F87B-2DB0-4FEB-BCB5-4F088A74CD67}" destId="{5441D827-6BE8-4916-8CFB-C91298980DC5}" srcOrd="7"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29DB18-052A-4002-AB20-942E8DFEEF45}" type="doc">
      <dgm:prSet loTypeId="urn:microsoft.com/office/officeart/2005/8/layout/hierarchy3" loCatId="list" qsTypeId="urn:microsoft.com/office/officeart/2005/8/quickstyle/simple1" qsCatId="simple" csTypeId="urn:microsoft.com/office/officeart/2005/8/colors/accent2_1" csCatId="accent2" phldr="1"/>
      <dgm:spPr/>
      <dgm:t>
        <a:bodyPr/>
        <a:lstStyle/>
        <a:p>
          <a:endParaRPr lang="en-US"/>
        </a:p>
      </dgm:t>
    </dgm:pt>
    <dgm:pt modelId="{14F90501-8A71-4E4D-8885-C4DF3D01B055}">
      <dgm:prSet phldrT="[Text]"/>
      <dgm:spPr/>
      <dgm:t>
        <a:bodyPr/>
        <a:lstStyle/>
        <a:p>
          <a:r>
            <a:rPr lang="en-US" dirty="0"/>
            <a:t>Deliver Business Value</a:t>
          </a:r>
        </a:p>
      </dgm:t>
    </dgm:pt>
    <dgm:pt modelId="{92F5CF00-E79E-4707-BFC5-2F643E724623}" type="parTrans" cxnId="{6B994C0E-5DFD-47F0-871F-A6B51C9F7BB9}">
      <dgm:prSet/>
      <dgm:spPr/>
      <dgm:t>
        <a:bodyPr/>
        <a:lstStyle/>
        <a:p>
          <a:endParaRPr lang="en-US"/>
        </a:p>
      </dgm:t>
    </dgm:pt>
    <dgm:pt modelId="{A7B87A44-0F7B-4E89-AD05-CC1750FD39C5}" type="sibTrans" cxnId="{6B994C0E-5DFD-47F0-871F-A6B51C9F7BB9}">
      <dgm:prSet/>
      <dgm:spPr/>
      <dgm:t>
        <a:bodyPr/>
        <a:lstStyle/>
        <a:p>
          <a:endParaRPr lang="en-US"/>
        </a:p>
      </dgm:t>
    </dgm:pt>
    <dgm:pt modelId="{179D94BE-673C-49FB-B69E-A85A23B2DB4A}">
      <dgm:prSet phldrT="[Text]"/>
      <dgm:spPr/>
      <dgm:t>
        <a:bodyPr/>
        <a:lstStyle/>
        <a:p>
          <a:r>
            <a:rPr lang="en-US" dirty="0"/>
            <a:t>Business Goal Alignment</a:t>
          </a:r>
        </a:p>
      </dgm:t>
    </dgm:pt>
    <dgm:pt modelId="{76437CB8-1778-49BF-BCD9-02ECB2AEC566}" type="parTrans" cxnId="{8B304967-BC67-408A-8318-A80A3B343962}">
      <dgm:prSet/>
      <dgm:spPr/>
      <dgm:t>
        <a:bodyPr/>
        <a:lstStyle/>
        <a:p>
          <a:endParaRPr lang="en-US"/>
        </a:p>
      </dgm:t>
    </dgm:pt>
    <dgm:pt modelId="{865C47CB-006C-423A-906D-55790493646B}" type="sibTrans" cxnId="{8B304967-BC67-408A-8318-A80A3B343962}">
      <dgm:prSet/>
      <dgm:spPr/>
      <dgm:t>
        <a:bodyPr/>
        <a:lstStyle/>
        <a:p>
          <a:endParaRPr lang="en-US"/>
        </a:p>
      </dgm:t>
    </dgm:pt>
    <dgm:pt modelId="{D1A9B5E6-2E92-4D48-B24F-684D1A372672}">
      <dgm:prSet phldrT="[Text]"/>
      <dgm:spPr/>
      <dgm:t>
        <a:bodyPr/>
        <a:lstStyle/>
        <a:p>
          <a:r>
            <a:rPr lang="en-US" dirty="0"/>
            <a:t>Project Intake and Selection</a:t>
          </a:r>
        </a:p>
      </dgm:t>
    </dgm:pt>
    <dgm:pt modelId="{1E9EFBA4-4EE4-46BA-BA54-CD5B710CEB7F}" type="parTrans" cxnId="{EC30ABDE-F568-427F-A10E-A97D37937721}">
      <dgm:prSet/>
      <dgm:spPr/>
      <dgm:t>
        <a:bodyPr/>
        <a:lstStyle/>
        <a:p>
          <a:endParaRPr lang="en-US"/>
        </a:p>
      </dgm:t>
    </dgm:pt>
    <dgm:pt modelId="{16540608-20D1-4031-B970-736843AB2043}" type="sibTrans" cxnId="{EC30ABDE-F568-427F-A10E-A97D37937721}">
      <dgm:prSet/>
      <dgm:spPr/>
      <dgm:t>
        <a:bodyPr/>
        <a:lstStyle/>
        <a:p>
          <a:endParaRPr lang="en-US"/>
        </a:p>
      </dgm:t>
    </dgm:pt>
    <dgm:pt modelId="{8BC104A9-E622-4DC6-B63E-31562854AB06}">
      <dgm:prSet/>
      <dgm:spPr/>
      <dgm:t>
        <a:bodyPr/>
        <a:lstStyle/>
        <a:p>
          <a:r>
            <a:rPr lang="en-US" dirty="0"/>
            <a:t>Portfolio Optimization</a:t>
          </a:r>
        </a:p>
      </dgm:t>
    </dgm:pt>
    <dgm:pt modelId="{EE7C24AC-E4B8-4D9A-A793-3EBB845F38C2}" type="parTrans" cxnId="{35633109-E858-4E5E-A921-E3B58052CF41}">
      <dgm:prSet/>
      <dgm:spPr/>
      <dgm:t>
        <a:bodyPr/>
        <a:lstStyle/>
        <a:p>
          <a:endParaRPr lang="en-US"/>
        </a:p>
      </dgm:t>
    </dgm:pt>
    <dgm:pt modelId="{93F625BB-D939-47CA-AAD4-04C39A83B272}" type="sibTrans" cxnId="{35633109-E858-4E5E-A921-E3B58052CF41}">
      <dgm:prSet/>
      <dgm:spPr/>
      <dgm:t>
        <a:bodyPr/>
        <a:lstStyle/>
        <a:p>
          <a:endParaRPr lang="en-US"/>
        </a:p>
      </dgm:t>
    </dgm:pt>
    <dgm:pt modelId="{58E24CFC-FACB-4F20-ACEC-F2B5E5F1EFBE}" type="pres">
      <dgm:prSet presAssocID="{8129DB18-052A-4002-AB20-942E8DFEEF45}" presName="diagram" presStyleCnt="0">
        <dgm:presLayoutVars>
          <dgm:chPref val="1"/>
          <dgm:dir/>
          <dgm:animOne val="branch"/>
          <dgm:animLvl val="lvl"/>
          <dgm:resizeHandles/>
        </dgm:presLayoutVars>
      </dgm:prSet>
      <dgm:spPr/>
    </dgm:pt>
    <dgm:pt modelId="{76F02A9E-274E-4E9F-B535-C0120E735C4C}" type="pres">
      <dgm:prSet presAssocID="{14F90501-8A71-4E4D-8885-C4DF3D01B055}" presName="root" presStyleCnt="0"/>
      <dgm:spPr/>
    </dgm:pt>
    <dgm:pt modelId="{61288DE7-BF1A-47CA-9B10-9183F642B14A}" type="pres">
      <dgm:prSet presAssocID="{14F90501-8A71-4E4D-8885-C4DF3D01B055}" presName="rootComposite" presStyleCnt="0"/>
      <dgm:spPr/>
    </dgm:pt>
    <dgm:pt modelId="{B94E19AC-295F-47DB-AF6E-9E1AA25A360B}" type="pres">
      <dgm:prSet presAssocID="{14F90501-8A71-4E4D-8885-C4DF3D01B055}" presName="rootText" presStyleLbl="node1" presStyleIdx="0" presStyleCnt="1"/>
      <dgm:spPr/>
    </dgm:pt>
    <dgm:pt modelId="{391786A4-72F9-478D-BB79-0FD5ED3C6E41}" type="pres">
      <dgm:prSet presAssocID="{14F90501-8A71-4E4D-8885-C4DF3D01B055}" presName="rootConnector" presStyleLbl="node1" presStyleIdx="0" presStyleCnt="1"/>
      <dgm:spPr/>
    </dgm:pt>
    <dgm:pt modelId="{1CA8F87B-2DB0-4FEB-BCB5-4F088A74CD67}" type="pres">
      <dgm:prSet presAssocID="{14F90501-8A71-4E4D-8885-C4DF3D01B055}" presName="childShape" presStyleCnt="0"/>
      <dgm:spPr/>
    </dgm:pt>
    <dgm:pt modelId="{ED8AF7E0-5127-4FB5-90F6-D24A167BEDBE}" type="pres">
      <dgm:prSet presAssocID="{76437CB8-1778-49BF-BCD9-02ECB2AEC566}" presName="Name13" presStyleLbl="parChTrans1D2" presStyleIdx="0" presStyleCnt="3"/>
      <dgm:spPr/>
    </dgm:pt>
    <dgm:pt modelId="{51640893-18AB-4D96-AF6E-5F6868618F91}" type="pres">
      <dgm:prSet presAssocID="{179D94BE-673C-49FB-B69E-A85A23B2DB4A}" presName="childText" presStyleLbl="bgAcc1" presStyleIdx="0" presStyleCnt="3">
        <dgm:presLayoutVars>
          <dgm:bulletEnabled val="1"/>
        </dgm:presLayoutVars>
      </dgm:prSet>
      <dgm:spPr/>
    </dgm:pt>
    <dgm:pt modelId="{2A5ACCE1-1210-4F6B-A6DB-82BAE046E532}" type="pres">
      <dgm:prSet presAssocID="{1E9EFBA4-4EE4-46BA-BA54-CD5B710CEB7F}" presName="Name13" presStyleLbl="parChTrans1D2" presStyleIdx="1" presStyleCnt="3"/>
      <dgm:spPr/>
    </dgm:pt>
    <dgm:pt modelId="{12BD66C3-5905-4BB7-BA92-93C71A18DBD8}" type="pres">
      <dgm:prSet presAssocID="{D1A9B5E6-2E92-4D48-B24F-684D1A372672}" presName="childText" presStyleLbl="bgAcc1" presStyleIdx="1" presStyleCnt="3">
        <dgm:presLayoutVars>
          <dgm:bulletEnabled val="1"/>
        </dgm:presLayoutVars>
      </dgm:prSet>
      <dgm:spPr/>
    </dgm:pt>
    <dgm:pt modelId="{0D8E3A21-E2F9-4924-8381-E22069D5B892}" type="pres">
      <dgm:prSet presAssocID="{EE7C24AC-E4B8-4D9A-A793-3EBB845F38C2}" presName="Name13" presStyleLbl="parChTrans1D2" presStyleIdx="2" presStyleCnt="3"/>
      <dgm:spPr/>
    </dgm:pt>
    <dgm:pt modelId="{470194B0-60E9-4A9F-91E1-FAC2937B9690}" type="pres">
      <dgm:prSet presAssocID="{8BC104A9-E622-4DC6-B63E-31562854AB06}" presName="childText" presStyleLbl="bgAcc1" presStyleIdx="2" presStyleCnt="3">
        <dgm:presLayoutVars>
          <dgm:bulletEnabled val="1"/>
        </dgm:presLayoutVars>
      </dgm:prSet>
      <dgm:spPr/>
    </dgm:pt>
  </dgm:ptLst>
  <dgm:cxnLst>
    <dgm:cxn modelId="{51245008-282D-4540-BCB1-3CDCE4346382}" type="presOf" srcId="{1E9EFBA4-4EE4-46BA-BA54-CD5B710CEB7F}" destId="{2A5ACCE1-1210-4F6B-A6DB-82BAE046E532}" srcOrd="0" destOrd="0" presId="urn:microsoft.com/office/officeart/2005/8/layout/hierarchy3"/>
    <dgm:cxn modelId="{35633109-E858-4E5E-A921-E3B58052CF41}" srcId="{14F90501-8A71-4E4D-8885-C4DF3D01B055}" destId="{8BC104A9-E622-4DC6-B63E-31562854AB06}" srcOrd="2" destOrd="0" parTransId="{EE7C24AC-E4B8-4D9A-A793-3EBB845F38C2}" sibTransId="{93F625BB-D939-47CA-AAD4-04C39A83B272}"/>
    <dgm:cxn modelId="{6B994C0E-5DFD-47F0-871F-A6B51C9F7BB9}" srcId="{8129DB18-052A-4002-AB20-942E8DFEEF45}" destId="{14F90501-8A71-4E4D-8885-C4DF3D01B055}" srcOrd="0" destOrd="0" parTransId="{92F5CF00-E79E-4707-BFC5-2F643E724623}" sibTransId="{A7B87A44-0F7B-4E89-AD05-CC1750FD39C5}"/>
    <dgm:cxn modelId="{327B6A16-AC4C-4AE4-8783-CF84FE9F7326}" type="presOf" srcId="{14F90501-8A71-4E4D-8885-C4DF3D01B055}" destId="{391786A4-72F9-478D-BB79-0FD5ED3C6E41}" srcOrd="1" destOrd="0" presId="urn:microsoft.com/office/officeart/2005/8/layout/hierarchy3"/>
    <dgm:cxn modelId="{8BCD2922-207F-42AB-9C6B-76C4EA0B4AF8}" type="presOf" srcId="{8BC104A9-E622-4DC6-B63E-31562854AB06}" destId="{470194B0-60E9-4A9F-91E1-FAC2937B9690}" srcOrd="0" destOrd="0" presId="urn:microsoft.com/office/officeart/2005/8/layout/hierarchy3"/>
    <dgm:cxn modelId="{8B304967-BC67-408A-8318-A80A3B343962}" srcId="{14F90501-8A71-4E4D-8885-C4DF3D01B055}" destId="{179D94BE-673C-49FB-B69E-A85A23B2DB4A}" srcOrd="0" destOrd="0" parTransId="{76437CB8-1778-49BF-BCD9-02ECB2AEC566}" sibTransId="{865C47CB-006C-423A-906D-55790493646B}"/>
    <dgm:cxn modelId="{331E264B-4EF9-425A-ACDA-7EA5EFCAB1ED}" type="presOf" srcId="{76437CB8-1778-49BF-BCD9-02ECB2AEC566}" destId="{ED8AF7E0-5127-4FB5-90F6-D24A167BEDBE}" srcOrd="0" destOrd="0" presId="urn:microsoft.com/office/officeart/2005/8/layout/hierarchy3"/>
    <dgm:cxn modelId="{827A0F51-65FC-4B20-9CF1-AA16FFE47D59}" type="presOf" srcId="{D1A9B5E6-2E92-4D48-B24F-684D1A372672}" destId="{12BD66C3-5905-4BB7-BA92-93C71A18DBD8}" srcOrd="0" destOrd="0" presId="urn:microsoft.com/office/officeart/2005/8/layout/hierarchy3"/>
    <dgm:cxn modelId="{173F3458-CE99-4173-BE34-32742CF33EB6}" type="presOf" srcId="{179D94BE-673C-49FB-B69E-A85A23B2DB4A}" destId="{51640893-18AB-4D96-AF6E-5F6868618F91}" srcOrd="0" destOrd="0" presId="urn:microsoft.com/office/officeart/2005/8/layout/hierarchy3"/>
    <dgm:cxn modelId="{A775FA90-F23D-44C7-9364-A7599AA232C2}" type="presOf" srcId="{14F90501-8A71-4E4D-8885-C4DF3D01B055}" destId="{B94E19AC-295F-47DB-AF6E-9E1AA25A360B}" srcOrd="0" destOrd="0" presId="urn:microsoft.com/office/officeart/2005/8/layout/hierarchy3"/>
    <dgm:cxn modelId="{9558BCC9-F76F-4933-AD85-63DC20288ADF}" type="presOf" srcId="{8129DB18-052A-4002-AB20-942E8DFEEF45}" destId="{58E24CFC-FACB-4F20-ACEC-F2B5E5F1EFBE}" srcOrd="0" destOrd="0" presId="urn:microsoft.com/office/officeart/2005/8/layout/hierarchy3"/>
    <dgm:cxn modelId="{B9CA82CC-D95F-4D70-8AAF-73E2CA1F4ED6}" type="presOf" srcId="{EE7C24AC-E4B8-4D9A-A793-3EBB845F38C2}" destId="{0D8E3A21-E2F9-4924-8381-E22069D5B892}" srcOrd="0" destOrd="0" presId="urn:microsoft.com/office/officeart/2005/8/layout/hierarchy3"/>
    <dgm:cxn modelId="{EC30ABDE-F568-427F-A10E-A97D37937721}" srcId="{14F90501-8A71-4E4D-8885-C4DF3D01B055}" destId="{D1A9B5E6-2E92-4D48-B24F-684D1A372672}" srcOrd="1" destOrd="0" parTransId="{1E9EFBA4-4EE4-46BA-BA54-CD5B710CEB7F}" sibTransId="{16540608-20D1-4031-B970-736843AB2043}"/>
    <dgm:cxn modelId="{A50C1582-FB9B-4B0F-938C-61A56EBDF7CF}" type="presParOf" srcId="{58E24CFC-FACB-4F20-ACEC-F2B5E5F1EFBE}" destId="{76F02A9E-274E-4E9F-B535-C0120E735C4C}" srcOrd="0" destOrd="0" presId="urn:microsoft.com/office/officeart/2005/8/layout/hierarchy3"/>
    <dgm:cxn modelId="{5CA55E46-1A20-45FF-9D2E-4A9B9FF415A1}" type="presParOf" srcId="{76F02A9E-274E-4E9F-B535-C0120E735C4C}" destId="{61288DE7-BF1A-47CA-9B10-9183F642B14A}" srcOrd="0" destOrd="0" presId="urn:microsoft.com/office/officeart/2005/8/layout/hierarchy3"/>
    <dgm:cxn modelId="{0672AA16-A6E1-4C03-BD39-0ECEFDFC1344}" type="presParOf" srcId="{61288DE7-BF1A-47CA-9B10-9183F642B14A}" destId="{B94E19AC-295F-47DB-AF6E-9E1AA25A360B}" srcOrd="0" destOrd="0" presId="urn:microsoft.com/office/officeart/2005/8/layout/hierarchy3"/>
    <dgm:cxn modelId="{AE7885AC-E851-4FB7-9A5B-A0053716E69D}" type="presParOf" srcId="{61288DE7-BF1A-47CA-9B10-9183F642B14A}" destId="{391786A4-72F9-478D-BB79-0FD5ED3C6E41}" srcOrd="1" destOrd="0" presId="urn:microsoft.com/office/officeart/2005/8/layout/hierarchy3"/>
    <dgm:cxn modelId="{BC2C59B9-D53E-43BB-ADD4-218FBD2C63F5}" type="presParOf" srcId="{76F02A9E-274E-4E9F-B535-C0120E735C4C}" destId="{1CA8F87B-2DB0-4FEB-BCB5-4F088A74CD67}" srcOrd="1" destOrd="0" presId="urn:microsoft.com/office/officeart/2005/8/layout/hierarchy3"/>
    <dgm:cxn modelId="{9A0CED40-2641-4299-8CAC-D2FC8759DE3A}" type="presParOf" srcId="{1CA8F87B-2DB0-4FEB-BCB5-4F088A74CD67}" destId="{ED8AF7E0-5127-4FB5-90F6-D24A167BEDBE}" srcOrd="0" destOrd="0" presId="urn:microsoft.com/office/officeart/2005/8/layout/hierarchy3"/>
    <dgm:cxn modelId="{936D92A7-3CB5-41A7-84D8-09993A3CC2D8}" type="presParOf" srcId="{1CA8F87B-2DB0-4FEB-BCB5-4F088A74CD67}" destId="{51640893-18AB-4D96-AF6E-5F6868618F91}" srcOrd="1" destOrd="0" presId="urn:microsoft.com/office/officeart/2005/8/layout/hierarchy3"/>
    <dgm:cxn modelId="{5652C325-D653-4D40-8DA2-200C1DF4F927}" type="presParOf" srcId="{1CA8F87B-2DB0-4FEB-BCB5-4F088A74CD67}" destId="{2A5ACCE1-1210-4F6B-A6DB-82BAE046E532}" srcOrd="2" destOrd="0" presId="urn:microsoft.com/office/officeart/2005/8/layout/hierarchy3"/>
    <dgm:cxn modelId="{7C81C281-CAAC-49DF-AB9B-0FA5C20DA41E}" type="presParOf" srcId="{1CA8F87B-2DB0-4FEB-BCB5-4F088A74CD67}" destId="{12BD66C3-5905-4BB7-BA92-93C71A18DBD8}" srcOrd="3" destOrd="0" presId="urn:microsoft.com/office/officeart/2005/8/layout/hierarchy3"/>
    <dgm:cxn modelId="{799BF088-9362-4ECE-A1B6-E25BE6CAAAA9}" type="presParOf" srcId="{1CA8F87B-2DB0-4FEB-BCB5-4F088A74CD67}" destId="{0D8E3A21-E2F9-4924-8381-E22069D5B892}" srcOrd="4" destOrd="0" presId="urn:microsoft.com/office/officeart/2005/8/layout/hierarchy3"/>
    <dgm:cxn modelId="{DEC7A7E1-9060-426C-B8D7-38AC71BA5AAE}" type="presParOf" srcId="{1CA8F87B-2DB0-4FEB-BCB5-4F088A74CD67}" destId="{470194B0-60E9-4A9F-91E1-FAC2937B9690}" srcOrd="5" destOrd="0" presId="urn:microsoft.com/office/officeart/2005/8/layout/hierarchy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29DB18-052A-4002-AB20-942E8DFEEF45}" type="doc">
      <dgm:prSet loTypeId="urn:microsoft.com/office/officeart/2005/8/layout/hierarchy3" loCatId="list" qsTypeId="urn:microsoft.com/office/officeart/2005/8/quickstyle/simple1" qsCatId="simple" csTypeId="urn:microsoft.com/office/officeart/2005/8/colors/accent2_1" csCatId="accent2" phldr="1"/>
      <dgm:spPr/>
      <dgm:t>
        <a:bodyPr/>
        <a:lstStyle/>
        <a:p>
          <a:endParaRPr lang="en-US"/>
        </a:p>
      </dgm:t>
    </dgm:pt>
    <dgm:pt modelId="{14F90501-8A71-4E4D-8885-C4DF3D01B055}">
      <dgm:prSet phldrT="[Text]"/>
      <dgm:spPr/>
      <dgm:t>
        <a:bodyPr/>
        <a:lstStyle/>
        <a:p>
          <a:r>
            <a:rPr lang="en-US" dirty="0"/>
            <a:t>Deliver Stakeholder Value</a:t>
          </a:r>
        </a:p>
      </dgm:t>
    </dgm:pt>
    <dgm:pt modelId="{92F5CF00-E79E-4707-BFC5-2F643E724623}" type="parTrans" cxnId="{6B994C0E-5DFD-47F0-871F-A6B51C9F7BB9}">
      <dgm:prSet/>
      <dgm:spPr/>
      <dgm:t>
        <a:bodyPr/>
        <a:lstStyle/>
        <a:p>
          <a:endParaRPr lang="en-US"/>
        </a:p>
      </dgm:t>
    </dgm:pt>
    <dgm:pt modelId="{A7B87A44-0F7B-4E89-AD05-CC1750FD39C5}" type="sibTrans" cxnId="{6B994C0E-5DFD-47F0-871F-A6B51C9F7BB9}">
      <dgm:prSet/>
      <dgm:spPr/>
      <dgm:t>
        <a:bodyPr/>
        <a:lstStyle/>
        <a:p>
          <a:endParaRPr lang="en-US"/>
        </a:p>
      </dgm:t>
    </dgm:pt>
    <dgm:pt modelId="{179D94BE-673C-49FB-B69E-A85A23B2DB4A}">
      <dgm:prSet phldrT="[Text]"/>
      <dgm:spPr/>
      <dgm:t>
        <a:bodyPr/>
        <a:lstStyle/>
        <a:p>
          <a:r>
            <a:rPr lang="en-US" dirty="0"/>
            <a:t>Multiple Projects</a:t>
          </a:r>
        </a:p>
      </dgm:t>
    </dgm:pt>
    <dgm:pt modelId="{76437CB8-1778-49BF-BCD9-02ECB2AEC566}" type="parTrans" cxnId="{8B304967-BC67-408A-8318-A80A3B343962}">
      <dgm:prSet/>
      <dgm:spPr/>
      <dgm:t>
        <a:bodyPr/>
        <a:lstStyle/>
        <a:p>
          <a:endParaRPr lang="en-US"/>
        </a:p>
      </dgm:t>
    </dgm:pt>
    <dgm:pt modelId="{865C47CB-006C-423A-906D-55790493646B}" type="sibTrans" cxnId="{8B304967-BC67-408A-8318-A80A3B343962}">
      <dgm:prSet/>
      <dgm:spPr/>
      <dgm:t>
        <a:bodyPr/>
        <a:lstStyle/>
        <a:p>
          <a:endParaRPr lang="en-US"/>
        </a:p>
      </dgm:t>
    </dgm:pt>
    <dgm:pt modelId="{D1A9B5E6-2E92-4D48-B24F-684D1A372672}">
      <dgm:prSet phldrT="[Text]"/>
      <dgm:spPr/>
      <dgm:t>
        <a:bodyPr/>
        <a:lstStyle/>
        <a:p>
          <a:r>
            <a:rPr lang="en-US" dirty="0"/>
            <a:t>Align Projects to Program Benefit</a:t>
          </a:r>
        </a:p>
      </dgm:t>
    </dgm:pt>
    <dgm:pt modelId="{1E9EFBA4-4EE4-46BA-BA54-CD5B710CEB7F}" type="parTrans" cxnId="{EC30ABDE-F568-427F-A10E-A97D37937721}">
      <dgm:prSet/>
      <dgm:spPr/>
      <dgm:t>
        <a:bodyPr/>
        <a:lstStyle/>
        <a:p>
          <a:endParaRPr lang="en-US"/>
        </a:p>
      </dgm:t>
    </dgm:pt>
    <dgm:pt modelId="{16540608-20D1-4031-B970-736843AB2043}" type="sibTrans" cxnId="{EC30ABDE-F568-427F-A10E-A97D37937721}">
      <dgm:prSet/>
      <dgm:spPr/>
      <dgm:t>
        <a:bodyPr/>
        <a:lstStyle/>
        <a:p>
          <a:endParaRPr lang="en-US"/>
        </a:p>
      </dgm:t>
    </dgm:pt>
    <dgm:pt modelId="{58E24CFC-FACB-4F20-ACEC-F2B5E5F1EFBE}" type="pres">
      <dgm:prSet presAssocID="{8129DB18-052A-4002-AB20-942E8DFEEF45}" presName="diagram" presStyleCnt="0">
        <dgm:presLayoutVars>
          <dgm:chPref val="1"/>
          <dgm:dir/>
          <dgm:animOne val="branch"/>
          <dgm:animLvl val="lvl"/>
          <dgm:resizeHandles/>
        </dgm:presLayoutVars>
      </dgm:prSet>
      <dgm:spPr/>
    </dgm:pt>
    <dgm:pt modelId="{76F02A9E-274E-4E9F-B535-C0120E735C4C}" type="pres">
      <dgm:prSet presAssocID="{14F90501-8A71-4E4D-8885-C4DF3D01B055}" presName="root" presStyleCnt="0"/>
      <dgm:spPr/>
    </dgm:pt>
    <dgm:pt modelId="{61288DE7-BF1A-47CA-9B10-9183F642B14A}" type="pres">
      <dgm:prSet presAssocID="{14F90501-8A71-4E4D-8885-C4DF3D01B055}" presName="rootComposite" presStyleCnt="0"/>
      <dgm:spPr/>
    </dgm:pt>
    <dgm:pt modelId="{B94E19AC-295F-47DB-AF6E-9E1AA25A360B}" type="pres">
      <dgm:prSet presAssocID="{14F90501-8A71-4E4D-8885-C4DF3D01B055}" presName="rootText" presStyleLbl="node1" presStyleIdx="0" presStyleCnt="1"/>
      <dgm:spPr/>
    </dgm:pt>
    <dgm:pt modelId="{391786A4-72F9-478D-BB79-0FD5ED3C6E41}" type="pres">
      <dgm:prSet presAssocID="{14F90501-8A71-4E4D-8885-C4DF3D01B055}" presName="rootConnector" presStyleLbl="node1" presStyleIdx="0" presStyleCnt="1"/>
      <dgm:spPr/>
    </dgm:pt>
    <dgm:pt modelId="{1CA8F87B-2DB0-4FEB-BCB5-4F088A74CD67}" type="pres">
      <dgm:prSet presAssocID="{14F90501-8A71-4E4D-8885-C4DF3D01B055}" presName="childShape" presStyleCnt="0"/>
      <dgm:spPr/>
    </dgm:pt>
    <dgm:pt modelId="{ED8AF7E0-5127-4FB5-90F6-D24A167BEDBE}" type="pres">
      <dgm:prSet presAssocID="{76437CB8-1778-49BF-BCD9-02ECB2AEC566}" presName="Name13" presStyleLbl="parChTrans1D2" presStyleIdx="0" presStyleCnt="2"/>
      <dgm:spPr/>
    </dgm:pt>
    <dgm:pt modelId="{51640893-18AB-4D96-AF6E-5F6868618F91}" type="pres">
      <dgm:prSet presAssocID="{179D94BE-673C-49FB-B69E-A85A23B2DB4A}" presName="childText" presStyleLbl="bgAcc1" presStyleIdx="0" presStyleCnt="2">
        <dgm:presLayoutVars>
          <dgm:bulletEnabled val="1"/>
        </dgm:presLayoutVars>
      </dgm:prSet>
      <dgm:spPr/>
    </dgm:pt>
    <dgm:pt modelId="{2A5ACCE1-1210-4F6B-A6DB-82BAE046E532}" type="pres">
      <dgm:prSet presAssocID="{1E9EFBA4-4EE4-46BA-BA54-CD5B710CEB7F}" presName="Name13" presStyleLbl="parChTrans1D2" presStyleIdx="1" presStyleCnt="2"/>
      <dgm:spPr/>
    </dgm:pt>
    <dgm:pt modelId="{12BD66C3-5905-4BB7-BA92-93C71A18DBD8}" type="pres">
      <dgm:prSet presAssocID="{D1A9B5E6-2E92-4D48-B24F-684D1A372672}" presName="childText" presStyleLbl="bgAcc1" presStyleIdx="1" presStyleCnt="2">
        <dgm:presLayoutVars>
          <dgm:bulletEnabled val="1"/>
        </dgm:presLayoutVars>
      </dgm:prSet>
      <dgm:spPr/>
    </dgm:pt>
  </dgm:ptLst>
  <dgm:cxnLst>
    <dgm:cxn modelId="{51245008-282D-4540-BCB1-3CDCE4346382}" type="presOf" srcId="{1E9EFBA4-4EE4-46BA-BA54-CD5B710CEB7F}" destId="{2A5ACCE1-1210-4F6B-A6DB-82BAE046E532}" srcOrd="0" destOrd="0" presId="urn:microsoft.com/office/officeart/2005/8/layout/hierarchy3"/>
    <dgm:cxn modelId="{6B994C0E-5DFD-47F0-871F-A6B51C9F7BB9}" srcId="{8129DB18-052A-4002-AB20-942E8DFEEF45}" destId="{14F90501-8A71-4E4D-8885-C4DF3D01B055}" srcOrd="0" destOrd="0" parTransId="{92F5CF00-E79E-4707-BFC5-2F643E724623}" sibTransId="{A7B87A44-0F7B-4E89-AD05-CC1750FD39C5}"/>
    <dgm:cxn modelId="{327B6A16-AC4C-4AE4-8783-CF84FE9F7326}" type="presOf" srcId="{14F90501-8A71-4E4D-8885-C4DF3D01B055}" destId="{391786A4-72F9-478D-BB79-0FD5ED3C6E41}" srcOrd="1" destOrd="0" presId="urn:microsoft.com/office/officeart/2005/8/layout/hierarchy3"/>
    <dgm:cxn modelId="{8B304967-BC67-408A-8318-A80A3B343962}" srcId="{14F90501-8A71-4E4D-8885-C4DF3D01B055}" destId="{179D94BE-673C-49FB-B69E-A85A23B2DB4A}" srcOrd="0" destOrd="0" parTransId="{76437CB8-1778-49BF-BCD9-02ECB2AEC566}" sibTransId="{865C47CB-006C-423A-906D-55790493646B}"/>
    <dgm:cxn modelId="{331E264B-4EF9-425A-ACDA-7EA5EFCAB1ED}" type="presOf" srcId="{76437CB8-1778-49BF-BCD9-02ECB2AEC566}" destId="{ED8AF7E0-5127-4FB5-90F6-D24A167BEDBE}" srcOrd="0" destOrd="0" presId="urn:microsoft.com/office/officeart/2005/8/layout/hierarchy3"/>
    <dgm:cxn modelId="{827A0F51-65FC-4B20-9CF1-AA16FFE47D59}" type="presOf" srcId="{D1A9B5E6-2E92-4D48-B24F-684D1A372672}" destId="{12BD66C3-5905-4BB7-BA92-93C71A18DBD8}" srcOrd="0" destOrd="0" presId="urn:microsoft.com/office/officeart/2005/8/layout/hierarchy3"/>
    <dgm:cxn modelId="{173F3458-CE99-4173-BE34-32742CF33EB6}" type="presOf" srcId="{179D94BE-673C-49FB-B69E-A85A23B2DB4A}" destId="{51640893-18AB-4D96-AF6E-5F6868618F91}" srcOrd="0" destOrd="0" presId="urn:microsoft.com/office/officeart/2005/8/layout/hierarchy3"/>
    <dgm:cxn modelId="{A775FA90-F23D-44C7-9364-A7599AA232C2}" type="presOf" srcId="{14F90501-8A71-4E4D-8885-C4DF3D01B055}" destId="{B94E19AC-295F-47DB-AF6E-9E1AA25A360B}" srcOrd="0" destOrd="0" presId="urn:microsoft.com/office/officeart/2005/8/layout/hierarchy3"/>
    <dgm:cxn modelId="{9558BCC9-F76F-4933-AD85-63DC20288ADF}" type="presOf" srcId="{8129DB18-052A-4002-AB20-942E8DFEEF45}" destId="{58E24CFC-FACB-4F20-ACEC-F2B5E5F1EFBE}" srcOrd="0" destOrd="0" presId="urn:microsoft.com/office/officeart/2005/8/layout/hierarchy3"/>
    <dgm:cxn modelId="{EC30ABDE-F568-427F-A10E-A97D37937721}" srcId="{14F90501-8A71-4E4D-8885-C4DF3D01B055}" destId="{D1A9B5E6-2E92-4D48-B24F-684D1A372672}" srcOrd="1" destOrd="0" parTransId="{1E9EFBA4-4EE4-46BA-BA54-CD5B710CEB7F}" sibTransId="{16540608-20D1-4031-B970-736843AB2043}"/>
    <dgm:cxn modelId="{A50C1582-FB9B-4B0F-938C-61A56EBDF7CF}" type="presParOf" srcId="{58E24CFC-FACB-4F20-ACEC-F2B5E5F1EFBE}" destId="{76F02A9E-274E-4E9F-B535-C0120E735C4C}" srcOrd="0" destOrd="0" presId="urn:microsoft.com/office/officeart/2005/8/layout/hierarchy3"/>
    <dgm:cxn modelId="{5CA55E46-1A20-45FF-9D2E-4A9B9FF415A1}" type="presParOf" srcId="{76F02A9E-274E-4E9F-B535-C0120E735C4C}" destId="{61288DE7-BF1A-47CA-9B10-9183F642B14A}" srcOrd="0" destOrd="0" presId="urn:microsoft.com/office/officeart/2005/8/layout/hierarchy3"/>
    <dgm:cxn modelId="{0672AA16-A6E1-4C03-BD39-0ECEFDFC1344}" type="presParOf" srcId="{61288DE7-BF1A-47CA-9B10-9183F642B14A}" destId="{B94E19AC-295F-47DB-AF6E-9E1AA25A360B}" srcOrd="0" destOrd="0" presId="urn:microsoft.com/office/officeart/2005/8/layout/hierarchy3"/>
    <dgm:cxn modelId="{AE7885AC-E851-4FB7-9A5B-A0053716E69D}" type="presParOf" srcId="{61288DE7-BF1A-47CA-9B10-9183F642B14A}" destId="{391786A4-72F9-478D-BB79-0FD5ED3C6E41}" srcOrd="1" destOrd="0" presId="urn:microsoft.com/office/officeart/2005/8/layout/hierarchy3"/>
    <dgm:cxn modelId="{BC2C59B9-D53E-43BB-ADD4-218FBD2C63F5}" type="presParOf" srcId="{76F02A9E-274E-4E9F-B535-C0120E735C4C}" destId="{1CA8F87B-2DB0-4FEB-BCB5-4F088A74CD67}" srcOrd="1" destOrd="0" presId="urn:microsoft.com/office/officeart/2005/8/layout/hierarchy3"/>
    <dgm:cxn modelId="{9A0CED40-2641-4299-8CAC-D2FC8759DE3A}" type="presParOf" srcId="{1CA8F87B-2DB0-4FEB-BCB5-4F088A74CD67}" destId="{ED8AF7E0-5127-4FB5-90F6-D24A167BEDBE}" srcOrd="0" destOrd="0" presId="urn:microsoft.com/office/officeart/2005/8/layout/hierarchy3"/>
    <dgm:cxn modelId="{936D92A7-3CB5-41A7-84D8-09993A3CC2D8}" type="presParOf" srcId="{1CA8F87B-2DB0-4FEB-BCB5-4F088A74CD67}" destId="{51640893-18AB-4D96-AF6E-5F6868618F91}" srcOrd="1" destOrd="0" presId="urn:microsoft.com/office/officeart/2005/8/layout/hierarchy3"/>
    <dgm:cxn modelId="{5652C325-D653-4D40-8DA2-200C1DF4F927}" type="presParOf" srcId="{1CA8F87B-2DB0-4FEB-BCB5-4F088A74CD67}" destId="{2A5ACCE1-1210-4F6B-A6DB-82BAE046E532}" srcOrd="2" destOrd="0" presId="urn:microsoft.com/office/officeart/2005/8/layout/hierarchy3"/>
    <dgm:cxn modelId="{7C81C281-CAAC-49DF-AB9B-0FA5C20DA41E}" type="presParOf" srcId="{1CA8F87B-2DB0-4FEB-BCB5-4F088A74CD67}" destId="{12BD66C3-5905-4BB7-BA92-93C71A18DBD8}" srcOrd="3" destOrd="0" presId="urn:microsoft.com/office/officeart/2005/8/layout/hierarchy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2125B0-346B-4FF7-8946-4F308A422223}" type="doc">
      <dgm:prSet loTypeId="urn:microsoft.com/office/officeart/2005/8/layout/cycle8" loCatId="cycle" qsTypeId="urn:microsoft.com/office/officeart/2005/8/quickstyle/simple1" qsCatId="simple" csTypeId="urn:microsoft.com/office/officeart/2005/8/colors/accent2_2" csCatId="accent2" phldr="1"/>
      <dgm:spPr/>
    </dgm:pt>
    <dgm:pt modelId="{D7842B6B-4F73-4382-92D1-8904A145CEE0}">
      <dgm:prSet/>
      <dgm:spPr/>
      <dgm:t>
        <a:bodyPr/>
        <a:lstStyle/>
        <a:p>
          <a:r>
            <a:rPr lang="en-US" dirty="0"/>
            <a:t>Alignment</a:t>
          </a:r>
        </a:p>
      </dgm:t>
    </dgm:pt>
    <dgm:pt modelId="{D1BE640D-C641-4ECA-8C78-689B513F089B}" type="parTrans" cxnId="{62E72E03-6360-42DD-B85D-5837103998FA}">
      <dgm:prSet/>
      <dgm:spPr/>
      <dgm:t>
        <a:bodyPr/>
        <a:lstStyle/>
        <a:p>
          <a:endParaRPr lang="en-US"/>
        </a:p>
      </dgm:t>
    </dgm:pt>
    <dgm:pt modelId="{C4D2BD2B-EDE8-4145-8356-ABE995BACCBB}" type="sibTrans" cxnId="{62E72E03-6360-42DD-B85D-5837103998FA}">
      <dgm:prSet/>
      <dgm:spPr/>
      <dgm:t>
        <a:bodyPr/>
        <a:lstStyle/>
        <a:p>
          <a:endParaRPr lang="en-US"/>
        </a:p>
      </dgm:t>
    </dgm:pt>
    <dgm:pt modelId="{DB011927-7CD9-489B-A4F5-45A8CBCF3867}">
      <dgm:prSet/>
      <dgm:spPr/>
      <dgm:t>
        <a:bodyPr/>
        <a:lstStyle/>
        <a:p>
          <a:r>
            <a:rPr lang="en-US" dirty="0"/>
            <a:t>Transparency</a:t>
          </a:r>
        </a:p>
      </dgm:t>
    </dgm:pt>
    <dgm:pt modelId="{295F3E0F-80D0-46C4-B4D1-DFF2D61C770A}" type="parTrans" cxnId="{FF16D25E-F08D-45AB-A401-33CE55186371}">
      <dgm:prSet/>
      <dgm:spPr/>
      <dgm:t>
        <a:bodyPr/>
        <a:lstStyle/>
        <a:p>
          <a:endParaRPr lang="en-US"/>
        </a:p>
      </dgm:t>
    </dgm:pt>
    <dgm:pt modelId="{D39167CA-4629-404E-8879-E34688FBA968}" type="sibTrans" cxnId="{FF16D25E-F08D-45AB-A401-33CE55186371}">
      <dgm:prSet/>
      <dgm:spPr/>
      <dgm:t>
        <a:bodyPr/>
        <a:lstStyle/>
        <a:p>
          <a:endParaRPr lang="en-US"/>
        </a:p>
      </dgm:t>
    </dgm:pt>
    <dgm:pt modelId="{897334B7-C659-4AB1-9E4A-0AC703967459}">
      <dgm:prSet/>
      <dgm:spPr/>
      <dgm:t>
        <a:bodyPr/>
        <a:lstStyle/>
        <a:p>
          <a:r>
            <a:rPr lang="en-US" dirty="0"/>
            <a:t>Structured Intake</a:t>
          </a:r>
        </a:p>
      </dgm:t>
    </dgm:pt>
    <dgm:pt modelId="{C49C88EB-1058-4C68-87A0-1EF346A57420}" type="parTrans" cxnId="{8B114210-8CCC-4383-8153-46586F167361}">
      <dgm:prSet/>
      <dgm:spPr/>
      <dgm:t>
        <a:bodyPr/>
        <a:lstStyle/>
        <a:p>
          <a:endParaRPr lang="en-US"/>
        </a:p>
      </dgm:t>
    </dgm:pt>
    <dgm:pt modelId="{6E7C5822-5E96-4CCA-A6EB-B340B2D10281}" type="sibTrans" cxnId="{8B114210-8CCC-4383-8153-46586F167361}">
      <dgm:prSet/>
      <dgm:spPr/>
      <dgm:t>
        <a:bodyPr/>
        <a:lstStyle/>
        <a:p>
          <a:endParaRPr lang="en-US"/>
        </a:p>
      </dgm:t>
    </dgm:pt>
    <dgm:pt modelId="{AF228A28-79E0-46A0-B097-5796436A1185}" type="pres">
      <dgm:prSet presAssocID="{9A2125B0-346B-4FF7-8946-4F308A422223}" presName="compositeShape" presStyleCnt="0">
        <dgm:presLayoutVars>
          <dgm:chMax val="7"/>
          <dgm:dir/>
          <dgm:resizeHandles val="exact"/>
        </dgm:presLayoutVars>
      </dgm:prSet>
      <dgm:spPr/>
    </dgm:pt>
    <dgm:pt modelId="{0F870E30-49CB-4994-82FA-56278945922D}" type="pres">
      <dgm:prSet presAssocID="{9A2125B0-346B-4FF7-8946-4F308A422223}" presName="wedge1" presStyleLbl="node1" presStyleIdx="0" presStyleCnt="3" custLinFactNeighborX="0"/>
      <dgm:spPr/>
    </dgm:pt>
    <dgm:pt modelId="{363A72AD-1D0F-416B-8B80-405202607494}" type="pres">
      <dgm:prSet presAssocID="{9A2125B0-346B-4FF7-8946-4F308A422223}" presName="dummy1a" presStyleCnt="0"/>
      <dgm:spPr/>
    </dgm:pt>
    <dgm:pt modelId="{676F6AAB-B76B-4D7E-A884-A2EF427BBEF4}" type="pres">
      <dgm:prSet presAssocID="{9A2125B0-346B-4FF7-8946-4F308A422223}" presName="dummy1b" presStyleCnt="0"/>
      <dgm:spPr/>
    </dgm:pt>
    <dgm:pt modelId="{458B63D8-70AE-458F-9747-85863B2EC52D}" type="pres">
      <dgm:prSet presAssocID="{9A2125B0-346B-4FF7-8946-4F308A422223}" presName="wedge1Tx" presStyleLbl="node1" presStyleIdx="0" presStyleCnt="3">
        <dgm:presLayoutVars>
          <dgm:chMax val="0"/>
          <dgm:chPref val="0"/>
          <dgm:bulletEnabled val="1"/>
        </dgm:presLayoutVars>
      </dgm:prSet>
      <dgm:spPr/>
    </dgm:pt>
    <dgm:pt modelId="{A75487B2-2C7F-4C83-927F-976B89E49958}" type="pres">
      <dgm:prSet presAssocID="{9A2125B0-346B-4FF7-8946-4F308A422223}" presName="wedge2" presStyleLbl="node1" presStyleIdx="1" presStyleCnt="3"/>
      <dgm:spPr/>
    </dgm:pt>
    <dgm:pt modelId="{4A0F9CB4-E32F-4A21-942E-2C8BF2D5BF62}" type="pres">
      <dgm:prSet presAssocID="{9A2125B0-346B-4FF7-8946-4F308A422223}" presName="dummy2a" presStyleCnt="0"/>
      <dgm:spPr/>
    </dgm:pt>
    <dgm:pt modelId="{74439646-56EE-4A61-8DFB-F0082BEC5AAE}" type="pres">
      <dgm:prSet presAssocID="{9A2125B0-346B-4FF7-8946-4F308A422223}" presName="dummy2b" presStyleCnt="0"/>
      <dgm:spPr/>
    </dgm:pt>
    <dgm:pt modelId="{8AEEC8F5-2B8F-4F08-A680-3A3658D64E31}" type="pres">
      <dgm:prSet presAssocID="{9A2125B0-346B-4FF7-8946-4F308A422223}" presName="wedge2Tx" presStyleLbl="node1" presStyleIdx="1" presStyleCnt="3">
        <dgm:presLayoutVars>
          <dgm:chMax val="0"/>
          <dgm:chPref val="0"/>
          <dgm:bulletEnabled val="1"/>
        </dgm:presLayoutVars>
      </dgm:prSet>
      <dgm:spPr/>
    </dgm:pt>
    <dgm:pt modelId="{B0D4039C-F11A-4EEB-BBC2-54CBD4B18030}" type="pres">
      <dgm:prSet presAssocID="{9A2125B0-346B-4FF7-8946-4F308A422223}" presName="wedge3" presStyleLbl="node1" presStyleIdx="2" presStyleCnt="3"/>
      <dgm:spPr/>
    </dgm:pt>
    <dgm:pt modelId="{F48925E0-7BE7-460C-845D-056D84D422DB}" type="pres">
      <dgm:prSet presAssocID="{9A2125B0-346B-4FF7-8946-4F308A422223}" presName="dummy3a" presStyleCnt="0"/>
      <dgm:spPr/>
    </dgm:pt>
    <dgm:pt modelId="{B28D0D83-531B-4AB1-AF22-D3F59D972373}" type="pres">
      <dgm:prSet presAssocID="{9A2125B0-346B-4FF7-8946-4F308A422223}" presName="dummy3b" presStyleCnt="0"/>
      <dgm:spPr/>
    </dgm:pt>
    <dgm:pt modelId="{9E7E2D4D-F863-44EA-805B-6D73AC19CAF2}" type="pres">
      <dgm:prSet presAssocID="{9A2125B0-346B-4FF7-8946-4F308A422223}" presName="wedge3Tx" presStyleLbl="node1" presStyleIdx="2" presStyleCnt="3">
        <dgm:presLayoutVars>
          <dgm:chMax val="0"/>
          <dgm:chPref val="0"/>
          <dgm:bulletEnabled val="1"/>
        </dgm:presLayoutVars>
      </dgm:prSet>
      <dgm:spPr/>
    </dgm:pt>
    <dgm:pt modelId="{4CD5C83F-AA14-4275-B318-7F6F6A03CCA5}" type="pres">
      <dgm:prSet presAssocID="{C4D2BD2B-EDE8-4145-8356-ABE995BACCBB}" presName="arrowWedge1" presStyleLbl="fgSibTrans2D1" presStyleIdx="0" presStyleCnt="3"/>
      <dgm:spPr/>
    </dgm:pt>
    <dgm:pt modelId="{A071C34D-BAB9-49A0-9B50-DB68F0247282}" type="pres">
      <dgm:prSet presAssocID="{D39167CA-4629-404E-8879-E34688FBA968}" presName="arrowWedge2" presStyleLbl="fgSibTrans2D1" presStyleIdx="1" presStyleCnt="3"/>
      <dgm:spPr/>
    </dgm:pt>
    <dgm:pt modelId="{D9E2EA45-F364-4EC0-B4A9-8AA2C66AAD1C}" type="pres">
      <dgm:prSet presAssocID="{6E7C5822-5E96-4CCA-A6EB-B340B2D10281}" presName="arrowWedge3" presStyleLbl="fgSibTrans2D1" presStyleIdx="2" presStyleCnt="3"/>
      <dgm:spPr/>
    </dgm:pt>
  </dgm:ptLst>
  <dgm:cxnLst>
    <dgm:cxn modelId="{62E72E03-6360-42DD-B85D-5837103998FA}" srcId="{9A2125B0-346B-4FF7-8946-4F308A422223}" destId="{D7842B6B-4F73-4382-92D1-8904A145CEE0}" srcOrd="0" destOrd="0" parTransId="{D1BE640D-C641-4ECA-8C78-689B513F089B}" sibTransId="{C4D2BD2B-EDE8-4145-8356-ABE995BACCBB}"/>
    <dgm:cxn modelId="{7DB04B03-C709-44D1-8543-C6B3A45E5137}" type="presOf" srcId="{9A2125B0-346B-4FF7-8946-4F308A422223}" destId="{AF228A28-79E0-46A0-B097-5796436A1185}" srcOrd="0" destOrd="0" presId="urn:microsoft.com/office/officeart/2005/8/layout/cycle8"/>
    <dgm:cxn modelId="{8B114210-8CCC-4383-8153-46586F167361}" srcId="{9A2125B0-346B-4FF7-8946-4F308A422223}" destId="{897334B7-C659-4AB1-9E4A-0AC703967459}" srcOrd="2" destOrd="0" parTransId="{C49C88EB-1058-4C68-87A0-1EF346A57420}" sibTransId="{6E7C5822-5E96-4CCA-A6EB-B340B2D10281}"/>
    <dgm:cxn modelId="{A6CB5A13-9F58-48E8-BEB4-F694CE980BEE}" type="presOf" srcId="{D7842B6B-4F73-4382-92D1-8904A145CEE0}" destId="{0F870E30-49CB-4994-82FA-56278945922D}" srcOrd="0" destOrd="0" presId="urn:microsoft.com/office/officeart/2005/8/layout/cycle8"/>
    <dgm:cxn modelId="{0A861E1F-452E-4EA1-A4D7-FC9C7E3FF834}" type="presOf" srcId="{897334B7-C659-4AB1-9E4A-0AC703967459}" destId="{9E7E2D4D-F863-44EA-805B-6D73AC19CAF2}" srcOrd="1" destOrd="0" presId="urn:microsoft.com/office/officeart/2005/8/layout/cycle8"/>
    <dgm:cxn modelId="{32A26C2F-0BF9-45DB-B524-44AD6F268D60}" type="presOf" srcId="{DB011927-7CD9-489B-A4F5-45A8CBCF3867}" destId="{8AEEC8F5-2B8F-4F08-A680-3A3658D64E31}" srcOrd="1" destOrd="0" presId="urn:microsoft.com/office/officeart/2005/8/layout/cycle8"/>
    <dgm:cxn modelId="{FF16D25E-F08D-45AB-A401-33CE55186371}" srcId="{9A2125B0-346B-4FF7-8946-4F308A422223}" destId="{DB011927-7CD9-489B-A4F5-45A8CBCF3867}" srcOrd="1" destOrd="0" parTransId="{295F3E0F-80D0-46C4-B4D1-DFF2D61C770A}" sibTransId="{D39167CA-4629-404E-8879-E34688FBA968}"/>
    <dgm:cxn modelId="{D53E144D-329F-418C-8EC4-25A92EB3AA57}" type="presOf" srcId="{DB011927-7CD9-489B-A4F5-45A8CBCF3867}" destId="{A75487B2-2C7F-4C83-927F-976B89E49958}" srcOrd="0" destOrd="0" presId="urn:microsoft.com/office/officeart/2005/8/layout/cycle8"/>
    <dgm:cxn modelId="{6D90966D-DA29-47E9-AE02-2524E2000FB6}" type="presOf" srcId="{897334B7-C659-4AB1-9E4A-0AC703967459}" destId="{B0D4039C-F11A-4EEB-BBC2-54CBD4B18030}" srcOrd="0" destOrd="0" presId="urn:microsoft.com/office/officeart/2005/8/layout/cycle8"/>
    <dgm:cxn modelId="{7C87EFBC-6C14-46EB-A7F3-AE9697507452}" type="presOf" srcId="{D7842B6B-4F73-4382-92D1-8904A145CEE0}" destId="{458B63D8-70AE-458F-9747-85863B2EC52D}" srcOrd="1" destOrd="0" presId="urn:microsoft.com/office/officeart/2005/8/layout/cycle8"/>
    <dgm:cxn modelId="{B6DA5121-030D-4F2F-A9E9-98AEE5434E3F}" type="presParOf" srcId="{AF228A28-79E0-46A0-B097-5796436A1185}" destId="{0F870E30-49CB-4994-82FA-56278945922D}" srcOrd="0" destOrd="0" presId="urn:microsoft.com/office/officeart/2005/8/layout/cycle8"/>
    <dgm:cxn modelId="{AFAA7A14-7ACD-463E-BFC2-04241B684C03}" type="presParOf" srcId="{AF228A28-79E0-46A0-B097-5796436A1185}" destId="{363A72AD-1D0F-416B-8B80-405202607494}" srcOrd="1" destOrd="0" presId="urn:microsoft.com/office/officeart/2005/8/layout/cycle8"/>
    <dgm:cxn modelId="{E37D5897-35E2-43F0-8798-81BAEA3D10EF}" type="presParOf" srcId="{AF228A28-79E0-46A0-B097-5796436A1185}" destId="{676F6AAB-B76B-4D7E-A884-A2EF427BBEF4}" srcOrd="2" destOrd="0" presId="urn:microsoft.com/office/officeart/2005/8/layout/cycle8"/>
    <dgm:cxn modelId="{AB9540EE-A0ED-4D0D-AA77-C79830AC29BF}" type="presParOf" srcId="{AF228A28-79E0-46A0-B097-5796436A1185}" destId="{458B63D8-70AE-458F-9747-85863B2EC52D}" srcOrd="3" destOrd="0" presId="urn:microsoft.com/office/officeart/2005/8/layout/cycle8"/>
    <dgm:cxn modelId="{81C4D063-08C4-476B-9851-E612C4F4D883}" type="presParOf" srcId="{AF228A28-79E0-46A0-B097-5796436A1185}" destId="{A75487B2-2C7F-4C83-927F-976B89E49958}" srcOrd="4" destOrd="0" presId="urn:microsoft.com/office/officeart/2005/8/layout/cycle8"/>
    <dgm:cxn modelId="{5DA66FF0-53D4-489B-9061-3081CC9D47C6}" type="presParOf" srcId="{AF228A28-79E0-46A0-B097-5796436A1185}" destId="{4A0F9CB4-E32F-4A21-942E-2C8BF2D5BF62}" srcOrd="5" destOrd="0" presId="urn:microsoft.com/office/officeart/2005/8/layout/cycle8"/>
    <dgm:cxn modelId="{3072130F-EC13-4320-B9E7-CDF7D4E10C2C}" type="presParOf" srcId="{AF228A28-79E0-46A0-B097-5796436A1185}" destId="{74439646-56EE-4A61-8DFB-F0082BEC5AAE}" srcOrd="6" destOrd="0" presId="urn:microsoft.com/office/officeart/2005/8/layout/cycle8"/>
    <dgm:cxn modelId="{ABFDDA2B-70FC-4ADB-B3E4-5DC208411A38}" type="presParOf" srcId="{AF228A28-79E0-46A0-B097-5796436A1185}" destId="{8AEEC8F5-2B8F-4F08-A680-3A3658D64E31}" srcOrd="7" destOrd="0" presId="urn:microsoft.com/office/officeart/2005/8/layout/cycle8"/>
    <dgm:cxn modelId="{E0061E02-4724-4FDE-82FB-489A218EB6B7}" type="presParOf" srcId="{AF228A28-79E0-46A0-B097-5796436A1185}" destId="{B0D4039C-F11A-4EEB-BBC2-54CBD4B18030}" srcOrd="8" destOrd="0" presId="urn:microsoft.com/office/officeart/2005/8/layout/cycle8"/>
    <dgm:cxn modelId="{750C1946-A85C-45F5-A414-A207C800DCC8}" type="presParOf" srcId="{AF228A28-79E0-46A0-B097-5796436A1185}" destId="{F48925E0-7BE7-460C-845D-056D84D422DB}" srcOrd="9" destOrd="0" presId="urn:microsoft.com/office/officeart/2005/8/layout/cycle8"/>
    <dgm:cxn modelId="{17748FA3-0F2A-4665-BEE3-FBDEEE2B0DA9}" type="presParOf" srcId="{AF228A28-79E0-46A0-B097-5796436A1185}" destId="{B28D0D83-531B-4AB1-AF22-D3F59D972373}" srcOrd="10" destOrd="0" presId="urn:microsoft.com/office/officeart/2005/8/layout/cycle8"/>
    <dgm:cxn modelId="{3563C8C9-59BD-4936-95BA-5D7002EE73D8}" type="presParOf" srcId="{AF228A28-79E0-46A0-B097-5796436A1185}" destId="{9E7E2D4D-F863-44EA-805B-6D73AC19CAF2}" srcOrd="11" destOrd="0" presId="urn:microsoft.com/office/officeart/2005/8/layout/cycle8"/>
    <dgm:cxn modelId="{D0A9EF1C-CCC2-4E35-8DD6-B196FC6F08F9}" type="presParOf" srcId="{AF228A28-79E0-46A0-B097-5796436A1185}" destId="{4CD5C83F-AA14-4275-B318-7F6F6A03CCA5}" srcOrd="12" destOrd="0" presId="urn:microsoft.com/office/officeart/2005/8/layout/cycle8"/>
    <dgm:cxn modelId="{EAAC0905-C815-45DC-88F6-0F4193168DBD}" type="presParOf" srcId="{AF228A28-79E0-46A0-B097-5796436A1185}" destId="{A071C34D-BAB9-49A0-9B50-DB68F0247282}" srcOrd="13" destOrd="0" presId="urn:microsoft.com/office/officeart/2005/8/layout/cycle8"/>
    <dgm:cxn modelId="{1F70D879-5134-4C82-A568-AFD6AAA24077}" type="presParOf" srcId="{AF228A28-79E0-46A0-B097-5796436A1185}" destId="{D9E2EA45-F364-4EC0-B4A9-8AA2C66AAD1C}"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047932-50E7-4487-A003-85CC030FA36C}"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42458374-F716-4AAF-B3C8-613E6E4BEB0D}">
      <dgm:prSet phldrT="[Text]"/>
      <dgm:spPr/>
      <dgm:t>
        <a:bodyPr/>
        <a:lstStyle/>
        <a:p>
          <a:r>
            <a:rPr lang="en-US" dirty="0"/>
            <a:t>Project Sponsor</a:t>
          </a:r>
        </a:p>
      </dgm:t>
    </dgm:pt>
    <dgm:pt modelId="{49538DD6-9F39-4F10-833F-8A21EFD9192F}" type="parTrans" cxnId="{955022EF-9776-450C-B2BE-3388D8B36F7C}">
      <dgm:prSet/>
      <dgm:spPr/>
      <dgm:t>
        <a:bodyPr/>
        <a:lstStyle/>
        <a:p>
          <a:endParaRPr lang="en-US"/>
        </a:p>
      </dgm:t>
    </dgm:pt>
    <dgm:pt modelId="{7BF3FAEC-C546-43D7-9892-838A880E9244}" type="sibTrans" cxnId="{955022EF-9776-450C-B2BE-3388D8B36F7C}">
      <dgm:prSet/>
      <dgm:spPr/>
      <dgm:t>
        <a:bodyPr/>
        <a:lstStyle/>
        <a:p>
          <a:endParaRPr lang="en-US"/>
        </a:p>
      </dgm:t>
    </dgm:pt>
    <dgm:pt modelId="{769B5D4D-3D71-4608-99D5-DD927931F4EF}">
      <dgm:prSet phldrT="[Text]"/>
      <dgm:spPr/>
      <dgm:t>
        <a:bodyPr/>
        <a:lstStyle/>
        <a:p>
          <a:r>
            <a:rPr lang="en-US" dirty="0"/>
            <a:t>Business Lead</a:t>
          </a:r>
        </a:p>
      </dgm:t>
    </dgm:pt>
    <dgm:pt modelId="{37F15040-2608-481D-9BDC-5899BCD738EC}" type="parTrans" cxnId="{6898D1F9-E27B-4B4F-8F0A-C0276C091FD1}">
      <dgm:prSet/>
      <dgm:spPr/>
      <dgm:t>
        <a:bodyPr/>
        <a:lstStyle/>
        <a:p>
          <a:endParaRPr lang="en-US"/>
        </a:p>
      </dgm:t>
    </dgm:pt>
    <dgm:pt modelId="{D6D8BDA6-5C94-421C-A33E-3BF0205357B2}" type="sibTrans" cxnId="{6898D1F9-E27B-4B4F-8F0A-C0276C091FD1}">
      <dgm:prSet/>
      <dgm:spPr/>
      <dgm:t>
        <a:bodyPr/>
        <a:lstStyle/>
        <a:p>
          <a:endParaRPr lang="en-US"/>
        </a:p>
      </dgm:t>
    </dgm:pt>
    <dgm:pt modelId="{22DDA252-595F-4A30-BDA6-8C869A755334}">
      <dgm:prSet phldrT="[Text]"/>
      <dgm:spPr/>
      <dgm:t>
        <a:bodyPr/>
        <a:lstStyle/>
        <a:p>
          <a:r>
            <a:rPr lang="en-US" dirty="0"/>
            <a:t>Project Manager</a:t>
          </a:r>
        </a:p>
      </dgm:t>
    </dgm:pt>
    <dgm:pt modelId="{098769C2-8E77-411E-940E-DC7C76E2A4A4}" type="parTrans" cxnId="{69E4693B-8375-4BD6-B32C-1648BE20F0E8}">
      <dgm:prSet>
        <dgm:style>
          <a:lnRef idx="1">
            <a:schemeClr val="accent6"/>
          </a:lnRef>
          <a:fillRef idx="0">
            <a:schemeClr val="accent6"/>
          </a:fillRef>
          <a:effectRef idx="0">
            <a:schemeClr val="accent6"/>
          </a:effectRef>
          <a:fontRef idx="minor">
            <a:schemeClr val="tx1"/>
          </a:fontRef>
        </dgm:style>
      </dgm:prSet>
      <dgm:spPr>
        <a:ln w="28575">
          <a:prstDash val="dash"/>
        </a:ln>
      </dgm:spPr>
      <dgm:t>
        <a:bodyPr/>
        <a:lstStyle/>
        <a:p>
          <a:endParaRPr lang="en-US"/>
        </a:p>
      </dgm:t>
    </dgm:pt>
    <dgm:pt modelId="{2FEC00D6-D7EE-422C-8CF6-A925A64DDDB2}" type="sibTrans" cxnId="{69E4693B-8375-4BD6-B32C-1648BE20F0E8}">
      <dgm:prSet/>
      <dgm:spPr/>
      <dgm:t>
        <a:bodyPr/>
        <a:lstStyle/>
        <a:p>
          <a:endParaRPr lang="en-US"/>
        </a:p>
      </dgm:t>
    </dgm:pt>
    <dgm:pt modelId="{121A076C-2018-4C52-A10E-B1FA3871E1E6}" type="pres">
      <dgm:prSet presAssocID="{80047932-50E7-4487-A003-85CC030FA36C}" presName="Name0" presStyleCnt="0">
        <dgm:presLayoutVars>
          <dgm:orgChart val="1"/>
          <dgm:chPref val="1"/>
          <dgm:dir/>
          <dgm:animOne val="branch"/>
          <dgm:animLvl val="lvl"/>
          <dgm:resizeHandles/>
        </dgm:presLayoutVars>
      </dgm:prSet>
      <dgm:spPr/>
    </dgm:pt>
    <dgm:pt modelId="{91CAF61E-B0A5-4529-9E16-69524B7E5D05}" type="pres">
      <dgm:prSet presAssocID="{42458374-F716-4AAF-B3C8-613E6E4BEB0D}" presName="hierRoot1" presStyleCnt="0">
        <dgm:presLayoutVars>
          <dgm:hierBranch val="init"/>
        </dgm:presLayoutVars>
      </dgm:prSet>
      <dgm:spPr/>
    </dgm:pt>
    <dgm:pt modelId="{4B7C5ED0-6CCB-4FF0-A381-4BF9F6A76526}" type="pres">
      <dgm:prSet presAssocID="{42458374-F716-4AAF-B3C8-613E6E4BEB0D}" presName="rootComposite1" presStyleCnt="0"/>
      <dgm:spPr/>
    </dgm:pt>
    <dgm:pt modelId="{C81B965A-F0B2-4A8E-96F4-54EF5DA922B5}" type="pres">
      <dgm:prSet presAssocID="{42458374-F716-4AAF-B3C8-613E6E4BEB0D}" presName="rootText1" presStyleLbl="alignAcc1" presStyleIdx="0" presStyleCnt="0">
        <dgm:presLayoutVars>
          <dgm:chPref val="3"/>
        </dgm:presLayoutVars>
      </dgm:prSet>
      <dgm:spPr/>
    </dgm:pt>
    <dgm:pt modelId="{40B2F7BC-A31A-42BF-B14C-FBF7704BADAE}" type="pres">
      <dgm:prSet presAssocID="{42458374-F716-4AAF-B3C8-613E6E4BEB0D}" presName="topArc1" presStyleLbl="parChTrans1D1" presStyleIdx="0" presStyleCnt="6"/>
      <dgm:spPr/>
    </dgm:pt>
    <dgm:pt modelId="{CC131858-EC8E-4F12-92DD-78EF1FBF7117}" type="pres">
      <dgm:prSet presAssocID="{42458374-F716-4AAF-B3C8-613E6E4BEB0D}" presName="bottomArc1" presStyleLbl="parChTrans1D1" presStyleIdx="1" presStyleCnt="6"/>
      <dgm:spPr/>
    </dgm:pt>
    <dgm:pt modelId="{2AF5E3C4-4A0E-4495-B886-2015E7C4140B}" type="pres">
      <dgm:prSet presAssocID="{42458374-F716-4AAF-B3C8-613E6E4BEB0D}" presName="topConnNode1" presStyleLbl="node1" presStyleIdx="0" presStyleCnt="0"/>
      <dgm:spPr/>
    </dgm:pt>
    <dgm:pt modelId="{0E3669AB-2834-45F9-9306-34935972E0D0}" type="pres">
      <dgm:prSet presAssocID="{42458374-F716-4AAF-B3C8-613E6E4BEB0D}" presName="hierChild2" presStyleCnt="0"/>
      <dgm:spPr/>
    </dgm:pt>
    <dgm:pt modelId="{82349FB7-839E-4445-965C-42AC6AB5DA0D}" type="pres">
      <dgm:prSet presAssocID="{37F15040-2608-481D-9BDC-5899BCD738EC}" presName="Name28" presStyleLbl="parChTrans1D2" presStyleIdx="0" presStyleCnt="2"/>
      <dgm:spPr/>
    </dgm:pt>
    <dgm:pt modelId="{AFC1B6B9-ABA6-442B-BE71-3BAE46066186}" type="pres">
      <dgm:prSet presAssocID="{769B5D4D-3D71-4608-99D5-DD927931F4EF}" presName="hierRoot2" presStyleCnt="0">
        <dgm:presLayoutVars>
          <dgm:hierBranch val="init"/>
        </dgm:presLayoutVars>
      </dgm:prSet>
      <dgm:spPr/>
    </dgm:pt>
    <dgm:pt modelId="{3613AE76-B9F6-4A9B-9772-3E0DD9AA056B}" type="pres">
      <dgm:prSet presAssocID="{769B5D4D-3D71-4608-99D5-DD927931F4EF}" presName="rootComposite2" presStyleCnt="0"/>
      <dgm:spPr/>
    </dgm:pt>
    <dgm:pt modelId="{B04D24B8-67F1-46E2-9BCD-392C66AACF98}" type="pres">
      <dgm:prSet presAssocID="{769B5D4D-3D71-4608-99D5-DD927931F4EF}" presName="rootText2" presStyleLbl="alignAcc1" presStyleIdx="0" presStyleCnt="0">
        <dgm:presLayoutVars>
          <dgm:chPref val="3"/>
        </dgm:presLayoutVars>
      </dgm:prSet>
      <dgm:spPr/>
    </dgm:pt>
    <dgm:pt modelId="{1FCE4D59-B188-45C7-9785-F44666980789}" type="pres">
      <dgm:prSet presAssocID="{769B5D4D-3D71-4608-99D5-DD927931F4EF}" presName="topArc2" presStyleLbl="parChTrans1D1" presStyleIdx="2" presStyleCnt="6"/>
      <dgm:spPr/>
    </dgm:pt>
    <dgm:pt modelId="{391EE60D-2DF7-48D9-AD91-F75E23F27ACE}" type="pres">
      <dgm:prSet presAssocID="{769B5D4D-3D71-4608-99D5-DD927931F4EF}" presName="bottomArc2" presStyleLbl="parChTrans1D1" presStyleIdx="3" presStyleCnt="6"/>
      <dgm:spPr/>
    </dgm:pt>
    <dgm:pt modelId="{B0F31151-12E0-48C5-937E-8E7D0B5978AE}" type="pres">
      <dgm:prSet presAssocID="{769B5D4D-3D71-4608-99D5-DD927931F4EF}" presName="topConnNode2" presStyleLbl="node2" presStyleIdx="0" presStyleCnt="0"/>
      <dgm:spPr/>
    </dgm:pt>
    <dgm:pt modelId="{03064C24-90F8-4474-9967-2DD84CE79237}" type="pres">
      <dgm:prSet presAssocID="{769B5D4D-3D71-4608-99D5-DD927931F4EF}" presName="hierChild4" presStyleCnt="0"/>
      <dgm:spPr/>
    </dgm:pt>
    <dgm:pt modelId="{8A657795-EC59-4A7E-BFB4-D106FDB48475}" type="pres">
      <dgm:prSet presAssocID="{769B5D4D-3D71-4608-99D5-DD927931F4EF}" presName="hierChild5" presStyleCnt="0"/>
      <dgm:spPr/>
    </dgm:pt>
    <dgm:pt modelId="{2FFC112B-8A11-41A1-8D3C-27C7F6CBA324}" type="pres">
      <dgm:prSet presAssocID="{098769C2-8E77-411E-940E-DC7C76E2A4A4}" presName="Name28" presStyleLbl="parChTrans1D2" presStyleIdx="1" presStyleCnt="2"/>
      <dgm:spPr/>
    </dgm:pt>
    <dgm:pt modelId="{C5C705E3-D0B2-4BD5-BDAF-21BB3CD48241}" type="pres">
      <dgm:prSet presAssocID="{22DDA252-595F-4A30-BDA6-8C869A755334}" presName="hierRoot2" presStyleCnt="0">
        <dgm:presLayoutVars>
          <dgm:hierBranch val="init"/>
        </dgm:presLayoutVars>
      </dgm:prSet>
      <dgm:spPr/>
    </dgm:pt>
    <dgm:pt modelId="{7687CD51-D756-4586-8E5F-CD96712CB37C}" type="pres">
      <dgm:prSet presAssocID="{22DDA252-595F-4A30-BDA6-8C869A755334}" presName="rootComposite2" presStyleCnt="0"/>
      <dgm:spPr/>
    </dgm:pt>
    <dgm:pt modelId="{08899E3B-21A3-49F7-9D11-F5B13C4CF9E3}" type="pres">
      <dgm:prSet presAssocID="{22DDA252-595F-4A30-BDA6-8C869A755334}" presName="rootText2" presStyleLbl="alignAcc1" presStyleIdx="0" presStyleCnt="0">
        <dgm:presLayoutVars>
          <dgm:chPref val="3"/>
        </dgm:presLayoutVars>
      </dgm:prSet>
      <dgm:spPr/>
    </dgm:pt>
    <dgm:pt modelId="{31EB6B98-AA2E-4A57-AA3D-54F11A36E898}" type="pres">
      <dgm:prSet presAssocID="{22DDA252-595F-4A30-BDA6-8C869A755334}" presName="topArc2" presStyleLbl="parChTrans1D1" presStyleIdx="4" presStyleCnt="6"/>
      <dgm:spPr/>
    </dgm:pt>
    <dgm:pt modelId="{81560CF1-E840-4B3F-8C82-A00DDBA0F883}" type="pres">
      <dgm:prSet presAssocID="{22DDA252-595F-4A30-BDA6-8C869A755334}" presName="bottomArc2" presStyleLbl="parChTrans1D1" presStyleIdx="5" presStyleCnt="6"/>
      <dgm:spPr/>
    </dgm:pt>
    <dgm:pt modelId="{58BC1B17-383F-41AE-B64F-BB833C0599B8}" type="pres">
      <dgm:prSet presAssocID="{22DDA252-595F-4A30-BDA6-8C869A755334}" presName="topConnNode2" presStyleLbl="node2" presStyleIdx="0" presStyleCnt="0"/>
      <dgm:spPr/>
    </dgm:pt>
    <dgm:pt modelId="{15C197D7-7A67-427E-8D1F-A812E16E7914}" type="pres">
      <dgm:prSet presAssocID="{22DDA252-595F-4A30-BDA6-8C869A755334}" presName="hierChild4" presStyleCnt="0"/>
      <dgm:spPr/>
    </dgm:pt>
    <dgm:pt modelId="{8E10F2D0-B87A-4495-AA7D-7804BFB4A7E9}" type="pres">
      <dgm:prSet presAssocID="{22DDA252-595F-4A30-BDA6-8C869A755334}" presName="hierChild5" presStyleCnt="0"/>
      <dgm:spPr/>
    </dgm:pt>
    <dgm:pt modelId="{193F8BE1-9DFB-4762-913F-6EB626FA16AD}" type="pres">
      <dgm:prSet presAssocID="{42458374-F716-4AAF-B3C8-613E6E4BEB0D}" presName="hierChild3" presStyleCnt="0"/>
      <dgm:spPr/>
    </dgm:pt>
  </dgm:ptLst>
  <dgm:cxnLst>
    <dgm:cxn modelId="{64EA3814-70A7-4C76-8995-12F8C7EE6E1B}" type="presOf" srcId="{80047932-50E7-4487-A003-85CC030FA36C}" destId="{121A076C-2018-4C52-A10E-B1FA3871E1E6}" srcOrd="0" destOrd="0" presId="urn:microsoft.com/office/officeart/2008/layout/HalfCircleOrganizationChart"/>
    <dgm:cxn modelId="{08130815-6393-4B0F-A6A1-0AE623AB85AB}" type="presOf" srcId="{769B5D4D-3D71-4608-99D5-DD927931F4EF}" destId="{B0F31151-12E0-48C5-937E-8E7D0B5978AE}" srcOrd="1" destOrd="0" presId="urn:microsoft.com/office/officeart/2008/layout/HalfCircleOrganizationChart"/>
    <dgm:cxn modelId="{8DD4C31F-4570-4192-A22D-F8DBE0ADA8E1}" type="presOf" srcId="{22DDA252-595F-4A30-BDA6-8C869A755334}" destId="{58BC1B17-383F-41AE-B64F-BB833C0599B8}" srcOrd="1" destOrd="0" presId="urn:microsoft.com/office/officeart/2008/layout/HalfCircleOrganizationChart"/>
    <dgm:cxn modelId="{A9A57320-7233-428E-938E-7BDB61C26310}" type="presOf" srcId="{22DDA252-595F-4A30-BDA6-8C869A755334}" destId="{08899E3B-21A3-49F7-9D11-F5B13C4CF9E3}" srcOrd="0" destOrd="0" presId="urn:microsoft.com/office/officeart/2008/layout/HalfCircleOrganizationChart"/>
    <dgm:cxn modelId="{5C190331-CCD4-4A85-965C-D8C92B2ED7DB}" type="presOf" srcId="{769B5D4D-3D71-4608-99D5-DD927931F4EF}" destId="{B04D24B8-67F1-46E2-9BCD-392C66AACF98}" srcOrd="0" destOrd="0" presId="urn:microsoft.com/office/officeart/2008/layout/HalfCircleOrganizationChart"/>
    <dgm:cxn modelId="{08950432-580E-4BAC-B4EA-393ECEF9B7A6}" type="presOf" srcId="{42458374-F716-4AAF-B3C8-613E6E4BEB0D}" destId="{C81B965A-F0B2-4A8E-96F4-54EF5DA922B5}" srcOrd="0" destOrd="0" presId="urn:microsoft.com/office/officeart/2008/layout/HalfCircleOrganizationChart"/>
    <dgm:cxn modelId="{69E4693B-8375-4BD6-B32C-1648BE20F0E8}" srcId="{42458374-F716-4AAF-B3C8-613E6E4BEB0D}" destId="{22DDA252-595F-4A30-BDA6-8C869A755334}" srcOrd="1" destOrd="0" parTransId="{098769C2-8E77-411E-940E-DC7C76E2A4A4}" sibTransId="{2FEC00D6-D7EE-422C-8CF6-A925A64DDDB2}"/>
    <dgm:cxn modelId="{7D36DA4D-2D86-4A50-8D26-B3A19692A72D}" type="presOf" srcId="{37F15040-2608-481D-9BDC-5899BCD738EC}" destId="{82349FB7-839E-4445-965C-42AC6AB5DA0D}" srcOrd="0" destOrd="0" presId="urn:microsoft.com/office/officeart/2008/layout/HalfCircleOrganizationChart"/>
    <dgm:cxn modelId="{EEDAE3D2-EA79-48D9-A064-A6F51237E711}" type="presOf" srcId="{42458374-F716-4AAF-B3C8-613E6E4BEB0D}" destId="{2AF5E3C4-4A0E-4495-B886-2015E7C4140B}" srcOrd="1" destOrd="0" presId="urn:microsoft.com/office/officeart/2008/layout/HalfCircleOrganizationChart"/>
    <dgm:cxn modelId="{955022EF-9776-450C-B2BE-3388D8B36F7C}" srcId="{80047932-50E7-4487-A003-85CC030FA36C}" destId="{42458374-F716-4AAF-B3C8-613E6E4BEB0D}" srcOrd="0" destOrd="0" parTransId="{49538DD6-9F39-4F10-833F-8A21EFD9192F}" sibTransId="{7BF3FAEC-C546-43D7-9892-838A880E9244}"/>
    <dgm:cxn modelId="{209D17F4-A702-402B-AE5C-84938AB2F686}" type="presOf" srcId="{098769C2-8E77-411E-940E-DC7C76E2A4A4}" destId="{2FFC112B-8A11-41A1-8D3C-27C7F6CBA324}" srcOrd="0" destOrd="0" presId="urn:microsoft.com/office/officeart/2008/layout/HalfCircleOrganizationChart"/>
    <dgm:cxn modelId="{6898D1F9-E27B-4B4F-8F0A-C0276C091FD1}" srcId="{42458374-F716-4AAF-B3C8-613E6E4BEB0D}" destId="{769B5D4D-3D71-4608-99D5-DD927931F4EF}" srcOrd="0" destOrd="0" parTransId="{37F15040-2608-481D-9BDC-5899BCD738EC}" sibTransId="{D6D8BDA6-5C94-421C-A33E-3BF0205357B2}"/>
    <dgm:cxn modelId="{D4E3451A-7507-469C-ACDC-66BBF3A522F9}" type="presParOf" srcId="{121A076C-2018-4C52-A10E-B1FA3871E1E6}" destId="{91CAF61E-B0A5-4529-9E16-69524B7E5D05}" srcOrd="0" destOrd="0" presId="urn:microsoft.com/office/officeart/2008/layout/HalfCircleOrganizationChart"/>
    <dgm:cxn modelId="{C2765A07-2EC6-4C98-9E23-8CDF8CB59D4D}" type="presParOf" srcId="{91CAF61E-B0A5-4529-9E16-69524B7E5D05}" destId="{4B7C5ED0-6CCB-4FF0-A381-4BF9F6A76526}" srcOrd="0" destOrd="0" presId="urn:microsoft.com/office/officeart/2008/layout/HalfCircleOrganizationChart"/>
    <dgm:cxn modelId="{D54C16F7-9844-4ED5-A9E9-C6A99DF37B00}" type="presParOf" srcId="{4B7C5ED0-6CCB-4FF0-A381-4BF9F6A76526}" destId="{C81B965A-F0B2-4A8E-96F4-54EF5DA922B5}" srcOrd="0" destOrd="0" presId="urn:microsoft.com/office/officeart/2008/layout/HalfCircleOrganizationChart"/>
    <dgm:cxn modelId="{E74588B6-E97A-4FEA-A946-3CAEF71DEE0D}" type="presParOf" srcId="{4B7C5ED0-6CCB-4FF0-A381-4BF9F6A76526}" destId="{40B2F7BC-A31A-42BF-B14C-FBF7704BADAE}" srcOrd="1" destOrd="0" presId="urn:microsoft.com/office/officeart/2008/layout/HalfCircleOrganizationChart"/>
    <dgm:cxn modelId="{46D4C349-3C4B-4026-993F-216F41244F18}" type="presParOf" srcId="{4B7C5ED0-6CCB-4FF0-A381-4BF9F6A76526}" destId="{CC131858-EC8E-4F12-92DD-78EF1FBF7117}" srcOrd="2" destOrd="0" presId="urn:microsoft.com/office/officeart/2008/layout/HalfCircleOrganizationChart"/>
    <dgm:cxn modelId="{8BA5A10D-F5D8-45EA-9468-EC14405ADB2B}" type="presParOf" srcId="{4B7C5ED0-6CCB-4FF0-A381-4BF9F6A76526}" destId="{2AF5E3C4-4A0E-4495-B886-2015E7C4140B}" srcOrd="3" destOrd="0" presId="urn:microsoft.com/office/officeart/2008/layout/HalfCircleOrganizationChart"/>
    <dgm:cxn modelId="{1A9B6040-C1F0-4A9F-AD7D-2BFC6C17F2A1}" type="presParOf" srcId="{91CAF61E-B0A5-4529-9E16-69524B7E5D05}" destId="{0E3669AB-2834-45F9-9306-34935972E0D0}" srcOrd="1" destOrd="0" presId="urn:microsoft.com/office/officeart/2008/layout/HalfCircleOrganizationChart"/>
    <dgm:cxn modelId="{934645FA-C7D2-4DC7-8B8C-BAF93A4C68C1}" type="presParOf" srcId="{0E3669AB-2834-45F9-9306-34935972E0D0}" destId="{82349FB7-839E-4445-965C-42AC6AB5DA0D}" srcOrd="0" destOrd="0" presId="urn:microsoft.com/office/officeart/2008/layout/HalfCircleOrganizationChart"/>
    <dgm:cxn modelId="{D6487811-63C2-4A9C-9BFD-ACAE81229682}" type="presParOf" srcId="{0E3669AB-2834-45F9-9306-34935972E0D0}" destId="{AFC1B6B9-ABA6-442B-BE71-3BAE46066186}" srcOrd="1" destOrd="0" presId="urn:microsoft.com/office/officeart/2008/layout/HalfCircleOrganizationChart"/>
    <dgm:cxn modelId="{D676186B-1B60-427E-A3AE-0AB59C62CABF}" type="presParOf" srcId="{AFC1B6B9-ABA6-442B-BE71-3BAE46066186}" destId="{3613AE76-B9F6-4A9B-9772-3E0DD9AA056B}" srcOrd="0" destOrd="0" presId="urn:microsoft.com/office/officeart/2008/layout/HalfCircleOrganizationChart"/>
    <dgm:cxn modelId="{0458C5A5-4D8F-4E58-90B5-E21C082E9247}" type="presParOf" srcId="{3613AE76-B9F6-4A9B-9772-3E0DD9AA056B}" destId="{B04D24B8-67F1-46E2-9BCD-392C66AACF98}" srcOrd="0" destOrd="0" presId="urn:microsoft.com/office/officeart/2008/layout/HalfCircleOrganizationChart"/>
    <dgm:cxn modelId="{212285AA-5E8A-4D78-A500-9796190E7EDA}" type="presParOf" srcId="{3613AE76-B9F6-4A9B-9772-3E0DD9AA056B}" destId="{1FCE4D59-B188-45C7-9785-F44666980789}" srcOrd="1" destOrd="0" presId="urn:microsoft.com/office/officeart/2008/layout/HalfCircleOrganizationChart"/>
    <dgm:cxn modelId="{3C6FD2F7-D227-4DC6-921E-EDCC11C2D294}" type="presParOf" srcId="{3613AE76-B9F6-4A9B-9772-3E0DD9AA056B}" destId="{391EE60D-2DF7-48D9-AD91-F75E23F27ACE}" srcOrd="2" destOrd="0" presId="urn:microsoft.com/office/officeart/2008/layout/HalfCircleOrganizationChart"/>
    <dgm:cxn modelId="{F9B401A8-7B92-4609-9CE5-0229ED4E054F}" type="presParOf" srcId="{3613AE76-B9F6-4A9B-9772-3E0DD9AA056B}" destId="{B0F31151-12E0-48C5-937E-8E7D0B5978AE}" srcOrd="3" destOrd="0" presId="urn:microsoft.com/office/officeart/2008/layout/HalfCircleOrganizationChart"/>
    <dgm:cxn modelId="{E8AB3B6A-7F6E-4FD8-9A99-17DE5651D033}" type="presParOf" srcId="{AFC1B6B9-ABA6-442B-BE71-3BAE46066186}" destId="{03064C24-90F8-4474-9967-2DD84CE79237}" srcOrd="1" destOrd="0" presId="urn:microsoft.com/office/officeart/2008/layout/HalfCircleOrganizationChart"/>
    <dgm:cxn modelId="{FB3C936A-017E-46D6-82B9-65BA1A0CFBA0}" type="presParOf" srcId="{AFC1B6B9-ABA6-442B-BE71-3BAE46066186}" destId="{8A657795-EC59-4A7E-BFB4-D106FDB48475}" srcOrd="2" destOrd="0" presId="urn:microsoft.com/office/officeart/2008/layout/HalfCircleOrganizationChart"/>
    <dgm:cxn modelId="{65C96988-9C8B-449F-BCB6-B55CE390399B}" type="presParOf" srcId="{0E3669AB-2834-45F9-9306-34935972E0D0}" destId="{2FFC112B-8A11-41A1-8D3C-27C7F6CBA324}" srcOrd="2" destOrd="0" presId="urn:microsoft.com/office/officeart/2008/layout/HalfCircleOrganizationChart"/>
    <dgm:cxn modelId="{66597AB6-C223-442F-8566-6537B03722F1}" type="presParOf" srcId="{0E3669AB-2834-45F9-9306-34935972E0D0}" destId="{C5C705E3-D0B2-4BD5-BDAF-21BB3CD48241}" srcOrd="3" destOrd="0" presId="urn:microsoft.com/office/officeart/2008/layout/HalfCircleOrganizationChart"/>
    <dgm:cxn modelId="{CD95CFC1-046D-4A34-B590-1D149889E283}" type="presParOf" srcId="{C5C705E3-D0B2-4BD5-BDAF-21BB3CD48241}" destId="{7687CD51-D756-4586-8E5F-CD96712CB37C}" srcOrd="0" destOrd="0" presId="urn:microsoft.com/office/officeart/2008/layout/HalfCircleOrganizationChart"/>
    <dgm:cxn modelId="{60E3BC14-5271-42E4-B5C6-212B1CE01A23}" type="presParOf" srcId="{7687CD51-D756-4586-8E5F-CD96712CB37C}" destId="{08899E3B-21A3-49F7-9D11-F5B13C4CF9E3}" srcOrd="0" destOrd="0" presId="urn:microsoft.com/office/officeart/2008/layout/HalfCircleOrganizationChart"/>
    <dgm:cxn modelId="{A69ED36D-A3D9-4909-9D7E-64B4714E25B0}" type="presParOf" srcId="{7687CD51-D756-4586-8E5F-CD96712CB37C}" destId="{31EB6B98-AA2E-4A57-AA3D-54F11A36E898}" srcOrd="1" destOrd="0" presId="urn:microsoft.com/office/officeart/2008/layout/HalfCircleOrganizationChart"/>
    <dgm:cxn modelId="{1DBDB5ED-A78D-48D3-B69F-CBCDF9118EF9}" type="presParOf" srcId="{7687CD51-D756-4586-8E5F-CD96712CB37C}" destId="{81560CF1-E840-4B3F-8C82-A00DDBA0F883}" srcOrd="2" destOrd="0" presId="urn:microsoft.com/office/officeart/2008/layout/HalfCircleOrganizationChart"/>
    <dgm:cxn modelId="{8293F2F5-2E19-42B7-BC81-76D447E65182}" type="presParOf" srcId="{7687CD51-D756-4586-8E5F-CD96712CB37C}" destId="{58BC1B17-383F-41AE-B64F-BB833C0599B8}" srcOrd="3" destOrd="0" presId="urn:microsoft.com/office/officeart/2008/layout/HalfCircleOrganizationChart"/>
    <dgm:cxn modelId="{6A078F97-E11A-4CA7-B83F-08B315B95CA4}" type="presParOf" srcId="{C5C705E3-D0B2-4BD5-BDAF-21BB3CD48241}" destId="{15C197D7-7A67-427E-8D1F-A812E16E7914}" srcOrd="1" destOrd="0" presId="urn:microsoft.com/office/officeart/2008/layout/HalfCircleOrganizationChart"/>
    <dgm:cxn modelId="{77881BAD-8DC4-4935-A55E-6FE4605552D7}" type="presParOf" srcId="{C5C705E3-D0B2-4BD5-BDAF-21BB3CD48241}" destId="{8E10F2D0-B87A-4495-AA7D-7804BFB4A7E9}" srcOrd="2" destOrd="0" presId="urn:microsoft.com/office/officeart/2008/layout/HalfCircleOrganizationChart"/>
    <dgm:cxn modelId="{E20301C6-2C7A-420D-B9C6-6780F7FC8E10}" type="presParOf" srcId="{91CAF61E-B0A5-4529-9E16-69524B7E5D05}" destId="{193F8BE1-9DFB-4762-913F-6EB626FA16AD}"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63123-1B2A-45E5-83DB-8184A2E5F4F6}">
      <dsp:nvSpPr>
        <dsp:cNvPr id="0" name=""/>
        <dsp:cNvSpPr/>
      </dsp:nvSpPr>
      <dsp:spPr>
        <a:xfrm>
          <a:off x="0" y="0"/>
          <a:ext cx="8757841" cy="4524395"/>
        </a:xfrm>
        <a:prstGeom prst="roundRect">
          <a:avLst>
            <a:gd name="adj" fmla="val 8500"/>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2793186" numCol="1" spcCol="1270" anchor="t" anchorCtr="0">
          <a:noAutofit/>
        </a:bodyPr>
        <a:lstStyle/>
        <a:p>
          <a:pPr marL="0" lvl="0" indent="0" algn="l" defTabSz="1422400">
            <a:lnSpc>
              <a:spcPct val="90000"/>
            </a:lnSpc>
            <a:spcBef>
              <a:spcPct val="0"/>
            </a:spcBef>
            <a:spcAft>
              <a:spcPct val="35000"/>
            </a:spcAft>
            <a:buNone/>
          </a:pPr>
          <a:r>
            <a:rPr lang="en-US" sz="3200" kern="1200" dirty="0"/>
            <a:t>PMO</a:t>
          </a:r>
        </a:p>
      </dsp:txBody>
      <dsp:txXfrm>
        <a:off x="112638" y="112638"/>
        <a:ext cx="8532565" cy="4299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E19AC-295F-47DB-AF6E-9E1AA25A360B}">
      <dsp:nvSpPr>
        <dsp:cNvPr id="0" name=""/>
        <dsp:cNvSpPr/>
      </dsp:nvSpPr>
      <dsp:spPr>
        <a:xfrm>
          <a:off x="1040755" y="1875"/>
          <a:ext cx="1118889" cy="55944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Deliver Organizational Value</a:t>
          </a:r>
        </a:p>
      </dsp:txBody>
      <dsp:txXfrm>
        <a:off x="1057141" y="18261"/>
        <a:ext cx="1086117" cy="526672"/>
      </dsp:txXfrm>
    </dsp:sp>
    <dsp:sp modelId="{ED8AF7E0-5127-4FB5-90F6-D24A167BEDBE}">
      <dsp:nvSpPr>
        <dsp:cNvPr id="0" name=""/>
        <dsp:cNvSpPr/>
      </dsp:nvSpPr>
      <dsp:spPr>
        <a:xfrm>
          <a:off x="1152644" y="561320"/>
          <a:ext cx="111888" cy="419583"/>
        </a:xfrm>
        <a:custGeom>
          <a:avLst/>
          <a:gdLst/>
          <a:ahLst/>
          <a:cxnLst/>
          <a:rect l="0" t="0" r="0" b="0"/>
          <a:pathLst>
            <a:path>
              <a:moveTo>
                <a:pt x="0" y="0"/>
              </a:moveTo>
              <a:lnTo>
                <a:pt x="0" y="419583"/>
              </a:lnTo>
              <a:lnTo>
                <a:pt x="111888" y="41958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640893-18AB-4D96-AF6E-5F6868618F91}">
      <dsp:nvSpPr>
        <dsp:cNvPr id="0" name=""/>
        <dsp:cNvSpPr/>
      </dsp:nvSpPr>
      <dsp:spPr>
        <a:xfrm>
          <a:off x="1264533" y="701181"/>
          <a:ext cx="895111" cy="55944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Strategy</a:t>
          </a:r>
        </a:p>
      </dsp:txBody>
      <dsp:txXfrm>
        <a:off x="1280919" y="717567"/>
        <a:ext cx="862339" cy="526672"/>
      </dsp:txXfrm>
    </dsp:sp>
    <dsp:sp modelId="{2A5ACCE1-1210-4F6B-A6DB-82BAE046E532}">
      <dsp:nvSpPr>
        <dsp:cNvPr id="0" name=""/>
        <dsp:cNvSpPr/>
      </dsp:nvSpPr>
      <dsp:spPr>
        <a:xfrm>
          <a:off x="1152644" y="561320"/>
          <a:ext cx="111888" cy="1118889"/>
        </a:xfrm>
        <a:custGeom>
          <a:avLst/>
          <a:gdLst/>
          <a:ahLst/>
          <a:cxnLst/>
          <a:rect l="0" t="0" r="0" b="0"/>
          <a:pathLst>
            <a:path>
              <a:moveTo>
                <a:pt x="0" y="0"/>
              </a:moveTo>
              <a:lnTo>
                <a:pt x="0" y="1118889"/>
              </a:lnTo>
              <a:lnTo>
                <a:pt x="111888" y="111888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BD66C3-5905-4BB7-BA92-93C71A18DBD8}">
      <dsp:nvSpPr>
        <dsp:cNvPr id="0" name=""/>
        <dsp:cNvSpPr/>
      </dsp:nvSpPr>
      <dsp:spPr>
        <a:xfrm>
          <a:off x="1264533" y="1400487"/>
          <a:ext cx="895111" cy="55944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Support / Guidance</a:t>
          </a:r>
        </a:p>
      </dsp:txBody>
      <dsp:txXfrm>
        <a:off x="1280919" y="1416873"/>
        <a:ext cx="862339" cy="526672"/>
      </dsp:txXfrm>
    </dsp:sp>
    <dsp:sp modelId="{0D8E3A21-E2F9-4924-8381-E22069D5B892}">
      <dsp:nvSpPr>
        <dsp:cNvPr id="0" name=""/>
        <dsp:cNvSpPr/>
      </dsp:nvSpPr>
      <dsp:spPr>
        <a:xfrm>
          <a:off x="1152644" y="561320"/>
          <a:ext cx="111888" cy="1818195"/>
        </a:xfrm>
        <a:custGeom>
          <a:avLst/>
          <a:gdLst/>
          <a:ahLst/>
          <a:cxnLst/>
          <a:rect l="0" t="0" r="0" b="0"/>
          <a:pathLst>
            <a:path>
              <a:moveTo>
                <a:pt x="0" y="0"/>
              </a:moveTo>
              <a:lnTo>
                <a:pt x="0" y="1818195"/>
              </a:lnTo>
              <a:lnTo>
                <a:pt x="111888" y="181819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0194B0-60E9-4A9F-91E1-FAC2937B9690}">
      <dsp:nvSpPr>
        <dsp:cNvPr id="0" name=""/>
        <dsp:cNvSpPr/>
      </dsp:nvSpPr>
      <dsp:spPr>
        <a:xfrm>
          <a:off x="1264533" y="2099793"/>
          <a:ext cx="895111" cy="55944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Standards &amp; Template</a:t>
          </a:r>
        </a:p>
      </dsp:txBody>
      <dsp:txXfrm>
        <a:off x="1280919" y="2116179"/>
        <a:ext cx="862339" cy="526672"/>
      </dsp:txXfrm>
    </dsp:sp>
    <dsp:sp modelId="{C808AA52-05C6-4619-980A-36632EDA58A5}">
      <dsp:nvSpPr>
        <dsp:cNvPr id="0" name=""/>
        <dsp:cNvSpPr/>
      </dsp:nvSpPr>
      <dsp:spPr>
        <a:xfrm>
          <a:off x="1152644" y="561320"/>
          <a:ext cx="111888" cy="2517502"/>
        </a:xfrm>
        <a:custGeom>
          <a:avLst/>
          <a:gdLst/>
          <a:ahLst/>
          <a:cxnLst/>
          <a:rect l="0" t="0" r="0" b="0"/>
          <a:pathLst>
            <a:path>
              <a:moveTo>
                <a:pt x="0" y="0"/>
              </a:moveTo>
              <a:lnTo>
                <a:pt x="0" y="2517502"/>
              </a:lnTo>
              <a:lnTo>
                <a:pt x="111888" y="251750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41D827-6BE8-4916-8CFB-C91298980DC5}">
      <dsp:nvSpPr>
        <dsp:cNvPr id="0" name=""/>
        <dsp:cNvSpPr/>
      </dsp:nvSpPr>
      <dsp:spPr>
        <a:xfrm>
          <a:off x="1264533" y="2799099"/>
          <a:ext cx="895111" cy="55944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Governance</a:t>
          </a:r>
        </a:p>
      </dsp:txBody>
      <dsp:txXfrm>
        <a:off x="1280919" y="2815485"/>
        <a:ext cx="862339" cy="526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E19AC-295F-47DB-AF6E-9E1AA25A360B}">
      <dsp:nvSpPr>
        <dsp:cNvPr id="0" name=""/>
        <dsp:cNvSpPr/>
      </dsp:nvSpPr>
      <dsp:spPr>
        <a:xfrm>
          <a:off x="456511" y="2264"/>
          <a:ext cx="1106276" cy="55313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Deliver Business Value</a:t>
          </a:r>
        </a:p>
      </dsp:txBody>
      <dsp:txXfrm>
        <a:off x="472712" y="18465"/>
        <a:ext cx="1073874" cy="520736"/>
      </dsp:txXfrm>
    </dsp:sp>
    <dsp:sp modelId="{ED8AF7E0-5127-4FB5-90F6-D24A167BEDBE}">
      <dsp:nvSpPr>
        <dsp:cNvPr id="0" name=""/>
        <dsp:cNvSpPr/>
      </dsp:nvSpPr>
      <dsp:spPr>
        <a:xfrm>
          <a:off x="567139" y="555402"/>
          <a:ext cx="110627" cy="414853"/>
        </a:xfrm>
        <a:custGeom>
          <a:avLst/>
          <a:gdLst/>
          <a:ahLst/>
          <a:cxnLst/>
          <a:rect l="0" t="0" r="0" b="0"/>
          <a:pathLst>
            <a:path>
              <a:moveTo>
                <a:pt x="0" y="0"/>
              </a:moveTo>
              <a:lnTo>
                <a:pt x="0" y="414853"/>
              </a:lnTo>
              <a:lnTo>
                <a:pt x="110627" y="41485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640893-18AB-4D96-AF6E-5F6868618F91}">
      <dsp:nvSpPr>
        <dsp:cNvPr id="0" name=""/>
        <dsp:cNvSpPr/>
      </dsp:nvSpPr>
      <dsp:spPr>
        <a:xfrm>
          <a:off x="677766" y="693686"/>
          <a:ext cx="885020" cy="55313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Business Goal Alignment</a:t>
          </a:r>
        </a:p>
      </dsp:txBody>
      <dsp:txXfrm>
        <a:off x="693967" y="709887"/>
        <a:ext cx="852618" cy="520736"/>
      </dsp:txXfrm>
    </dsp:sp>
    <dsp:sp modelId="{2A5ACCE1-1210-4F6B-A6DB-82BAE046E532}">
      <dsp:nvSpPr>
        <dsp:cNvPr id="0" name=""/>
        <dsp:cNvSpPr/>
      </dsp:nvSpPr>
      <dsp:spPr>
        <a:xfrm>
          <a:off x="567139" y="555402"/>
          <a:ext cx="110627" cy="1106276"/>
        </a:xfrm>
        <a:custGeom>
          <a:avLst/>
          <a:gdLst/>
          <a:ahLst/>
          <a:cxnLst/>
          <a:rect l="0" t="0" r="0" b="0"/>
          <a:pathLst>
            <a:path>
              <a:moveTo>
                <a:pt x="0" y="0"/>
              </a:moveTo>
              <a:lnTo>
                <a:pt x="0" y="1106276"/>
              </a:lnTo>
              <a:lnTo>
                <a:pt x="110627" y="110627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BD66C3-5905-4BB7-BA92-93C71A18DBD8}">
      <dsp:nvSpPr>
        <dsp:cNvPr id="0" name=""/>
        <dsp:cNvSpPr/>
      </dsp:nvSpPr>
      <dsp:spPr>
        <a:xfrm>
          <a:off x="677766" y="1385109"/>
          <a:ext cx="885020" cy="55313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Project Intake and Selection</a:t>
          </a:r>
        </a:p>
      </dsp:txBody>
      <dsp:txXfrm>
        <a:off x="693967" y="1401310"/>
        <a:ext cx="852618" cy="520736"/>
      </dsp:txXfrm>
    </dsp:sp>
    <dsp:sp modelId="{0D8E3A21-E2F9-4924-8381-E22069D5B892}">
      <dsp:nvSpPr>
        <dsp:cNvPr id="0" name=""/>
        <dsp:cNvSpPr/>
      </dsp:nvSpPr>
      <dsp:spPr>
        <a:xfrm>
          <a:off x="567139" y="555402"/>
          <a:ext cx="110627" cy="1797698"/>
        </a:xfrm>
        <a:custGeom>
          <a:avLst/>
          <a:gdLst/>
          <a:ahLst/>
          <a:cxnLst/>
          <a:rect l="0" t="0" r="0" b="0"/>
          <a:pathLst>
            <a:path>
              <a:moveTo>
                <a:pt x="0" y="0"/>
              </a:moveTo>
              <a:lnTo>
                <a:pt x="0" y="1797698"/>
              </a:lnTo>
              <a:lnTo>
                <a:pt x="110627" y="179769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0194B0-60E9-4A9F-91E1-FAC2937B9690}">
      <dsp:nvSpPr>
        <dsp:cNvPr id="0" name=""/>
        <dsp:cNvSpPr/>
      </dsp:nvSpPr>
      <dsp:spPr>
        <a:xfrm>
          <a:off x="677766" y="2076531"/>
          <a:ext cx="885020" cy="55313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Portfolio Optimization</a:t>
          </a:r>
        </a:p>
      </dsp:txBody>
      <dsp:txXfrm>
        <a:off x="693967" y="2092732"/>
        <a:ext cx="852618" cy="5207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E19AC-295F-47DB-AF6E-9E1AA25A360B}">
      <dsp:nvSpPr>
        <dsp:cNvPr id="0" name=""/>
        <dsp:cNvSpPr/>
      </dsp:nvSpPr>
      <dsp:spPr>
        <a:xfrm>
          <a:off x="128736" y="355"/>
          <a:ext cx="1060787" cy="53039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Deliver Stakeholder Value</a:t>
          </a:r>
        </a:p>
      </dsp:txBody>
      <dsp:txXfrm>
        <a:off x="144271" y="15890"/>
        <a:ext cx="1029717" cy="499323"/>
      </dsp:txXfrm>
    </dsp:sp>
    <dsp:sp modelId="{ED8AF7E0-5127-4FB5-90F6-D24A167BEDBE}">
      <dsp:nvSpPr>
        <dsp:cNvPr id="0" name=""/>
        <dsp:cNvSpPr/>
      </dsp:nvSpPr>
      <dsp:spPr>
        <a:xfrm>
          <a:off x="234815" y="530748"/>
          <a:ext cx="106078" cy="397795"/>
        </a:xfrm>
        <a:custGeom>
          <a:avLst/>
          <a:gdLst/>
          <a:ahLst/>
          <a:cxnLst/>
          <a:rect l="0" t="0" r="0" b="0"/>
          <a:pathLst>
            <a:path>
              <a:moveTo>
                <a:pt x="0" y="0"/>
              </a:moveTo>
              <a:lnTo>
                <a:pt x="0" y="397795"/>
              </a:lnTo>
              <a:lnTo>
                <a:pt x="106078" y="39779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640893-18AB-4D96-AF6E-5F6868618F91}">
      <dsp:nvSpPr>
        <dsp:cNvPr id="0" name=""/>
        <dsp:cNvSpPr/>
      </dsp:nvSpPr>
      <dsp:spPr>
        <a:xfrm>
          <a:off x="340893" y="663347"/>
          <a:ext cx="848629" cy="530393"/>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Multiple Projects</a:t>
          </a:r>
        </a:p>
      </dsp:txBody>
      <dsp:txXfrm>
        <a:off x="356428" y="678882"/>
        <a:ext cx="817559" cy="499323"/>
      </dsp:txXfrm>
    </dsp:sp>
    <dsp:sp modelId="{2A5ACCE1-1210-4F6B-A6DB-82BAE046E532}">
      <dsp:nvSpPr>
        <dsp:cNvPr id="0" name=""/>
        <dsp:cNvSpPr/>
      </dsp:nvSpPr>
      <dsp:spPr>
        <a:xfrm>
          <a:off x="234815" y="530748"/>
          <a:ext cx="106078" cy="1060787"/>
        </a:xfrm>
        <a:custGeom>
          <a:avLst/>
          <a:gdLst/>
          <a:ahLst/>
          <a:cxnLst/>
          <a:rect l="0" t="0" r="0" b="0"/>
          <a:pathLst>
            <a:path>
              <a:moveTo>
                <a:pt x="0" y="0"/>
              </a:moveTo>
              <a:lnTo>
                <a:pt x="0" y="1060787"/>
              </a:lnTo>
              <a:lnTo>
                <a:pt x="106078" y="106078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BD66C3-5905-4BB7-BA92-93C71A18DBD8}">
      <dsp:nvSpPr>
        <dsp:cNvPr id="0" name=""/>
        <dsp:cNvSpPr/>
      </dsp:nvSpPr>
      <dsp:spPr>
        <a:xfrm>
          <a:off x="340893" y="1326339"/>
          <a:ext cx="848629" cy="530393"/>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Align Projects to Program Benefit</a:t>
          </a:r>
        </a:p>
      </dsp:txBody>
      <dsp:txXfrm>
        <a:off x="356428" y="1341874"/>
        <a:ext cx="817559" cy="4993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70E30-49CB-4994-82FA-56278945922D}">
      <dsp:nvSpPr>
        <dsp:cNvPr id="0" name=""/>
        <dsp:cNvSpPr/>
      </dsp:nvSpPr>
      <dsp:spPr>
        <a:xfrm>
          <a:off x="799447" y="191516"/>
          <a:ext cx="2474976" cy="2474976"/>
        </a:xfrm>
        <a:prstGeom prst="pie">
          <a:avLst>
            <a:gd name="adj1" fmla="val 16200000"/>
            <a:gd name="adj2" fmla="val 1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Alignment</a:t>
          </a:r>
        </a:p>
      </dsp:txBody>
      <dsp:txXfrm>
        <a:off x="2103818" y="715975"/>
        <a:ext cx="883920" cy="736600"/>
      </dsp:txXfrm>
    </dsp:sp>
    <dsp:sp modelId="{A75487B2-2C7F-4C83-927F-976B89E49958}">
      <dsp:nvSpPr>
        <dsp:cNvPr id="0" name=""/>
        <dsp:cNvSpPr/>
      </dsp:nvSpPr>
      <dsp:spPr>
        <a:xfrm>
          <a:off x="748474" y="279908"/>
          <a:ext cx="2474976" cy="2474976"/>
        </a:xfrm>
        <a:prstGeom prst="pie">
          <a:avLst>
            <a:gd name="adj1" fmla="val 1800000"/>
            <a:gd name="adj2" fmla="val 90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Transparency</a:t>
          </a:r>
        </a:p>
      </dsp:txBody>
      <dsp:txXfrm>
        <a:off x="1337754" y="1885696"/>
        <a:ext cx="1325880" cy="648208"/>
      </dsp:txXfrm>
    </dsp:sp>
    <dsp:sp modelId="{B0D4039C-F11A-4EEB-BBC2-54CBD4B18030}">
      <dsp:nvSpPr>
        <dsp:cNvPr id="0" name=""/>
        <dsp:cNvSpPr/>
      </dsp:nvSpPr>
      <dsp:spPr>
        <a:xfrm>
          <a:off x="697501" y="191516"/>
          <a:ext cx="2474976" cy="2474976"/>
        </a:xfrm>
        <a:prstGeom prst="pie">
          <a:avLst>
            <a:gd name="adj1" fmla="val 90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Structured Intake</a:t>
          </a:r>
        </a:p>
      </dsp:txBody>
      <dsp:txXfrm>
        <a:off x="984186" y="715975"/>
        <a:ext cx="883920" cy="736600"/>
      </dsp:txXfrm>
    </dsp:sp>
    <dsp:sp modelId="{4CD5C83F-AA14-4275-B318-7F6F6A03CCA5}">
      <dsp:nvSpPr>
        <dsp:cNvPr id="0" name=""/>
        <dsp:cNvSpPr/>
      </dsp:nvSpPr>
      <dsp:spPr>
        <a:xfrm>
          <a:off x="646438" y="38303"/>
          <a:ext cx="2781401" cy="2781401"/>
        </a:xfrm>
        <a:prstGeom prst="circularArrow">
          <a:avLst>
            <a:gd name="adj1" fmla="val 5085"/>
            <a:gd name="adj2" fmla="val 327528"/>
            <a:gd name="adj3" fmla="val 1472472"/>
            <a:gd name="adj4" fmla="val 16199432"/>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71C34D-BAB9-49A0-9B50-DB68F0247282}">
      <dsp:nvSpPr>
        <dsp:cNvPr id="0" name=""/>
        <dsp:cNvSpPr/>
      </dsp:nvSpPr>
      <dsp:spPr>
        <a:xfrm>
          <a:off x="595261" y="126538"/>
          <a:ext cx="2781401" cy="2781401"/>
        </a:xfrm>
        <a:prstGeom prst="circularArrow">
          <a:avLst>
            <a:gd name="adj1" fmla="val 5085"/>
            <a:gd name="adj2" fmla="val 327528"/>
            <a:gd name="adj3" fmla="val 8671970"/>
            <a:gd name="adj4" fmla="val 1800502"/>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E2EA45-F364-4EC0-B4A9-8AA2C66AAD1C}">
      <dsp:nvSpPr>
        <dsp:cNvPr id="0" name=""/>
        <dsp:cNvSpPr/>
      </dsp:nvSpPr>
      <dsp:spPr>
        <a:xfrm>
          <a:off x="544084" y="38303"/>
          <a:ext cx="2781401" cy="2781401"/>
        </a:xfrm>
        <a:prstGeom prst="circularArrow">
          <a:avLst>
            <a:gd name="adj1" fmla="val 5085"/>
            <a:gd name="adj2" fmla="val 327528"/>
            <a:gd name="adj3" fmla="val 15873039"/>
            <a:gd name="adj4" fmla="val 90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C112B-8A11-41A1-8D3C-27C7F6CBA324}">
      <dsp:nvSpPr>
        <dsp:cNvPr id="0" name=""/>
        <dsp:cNvSpPr/>
      </dsp:nvSpPr>
      <dsp:spPr>
        <a:xfrm>
          <a:off x="3048000" y="1483874"/>
          <a:ext cx="1668009" cy="578978"/>
        </a:xfrm>
        <a:custGeom>
          <a:avLst/>
          <a:gdLst/>
          <a:ahLst/>
          <a:cxnLst/>
          <a:rect l="0" t="0" r="0" b="0"/>
          <a:pathLst>
            <a:path>
              <a:moveTo>
                <a:pt x="0" y="0"/>
              </a:moveTo>
              <a:lnTo>
                <a:pt x="0" y="289489"/>
              </a:lnTo>
              <a:lnTo>
                <a:pt x="1668009" y="289489"/>
              </a:lnTo>
              <a:lnTo>
                <a:pt x="1668009" y="578978"/>
              </a:lnTo>
            </a:path>
          </a:pathLst>
        </a:custGeom>
        <a:noFill/>
        <a:ln w="28575" cap="flat" cmpd="sng" algn="ctr">
          <a:solidFill>
            <a:schemeClr val="accent6">
              <a:shade val="95000"/>
              <a:satMod val="105000"/>
            </a:schemeClr>
          </a:solidFill>
          <a:prstDash val="dash"/>
        </a:ln>
        <a:effectLst/>
      </dsp:spPr>
      <dsp:style>
        <a:lnRef idx="1">
          <a:schemeClr val="accent6"/>
        </a:lnRef>
        <a:fillRef idx="0">
          <a:schemeClr val="accent6"/>
        </a:fillRef>
        <a:effectRef idx="0">
          <a:schemeClr val="accent6"/>
        </a:effectRef>
        <a:fontRef idx="minor">
          <a:schemeClr val="tx1"/>
        </a:fontRef>
      </dsp:style>
    </dsp:sp>
    <dsp:sp modelId="{82349FB7-839E-4445-965C-42AC6AB5DA0D}">
      <dsp:nvSpPr>
        <dsp:cNvPr id="0" name=""/>
        <dsp:cNvSpPr/>
      </dsp:nvSpPr>
      <dsp:spPr>
        <a:xfrm>
          <a:off x="1379990" y="1483874"/>
          <a:ext cx="1668009" cy="578978"/>
        </a:xfrm>
        <a:custGeom>
          <a:avLst/>
          <a:gdLst/>
          <a:ahLst/>
          <a:cxnLst/>
          <a:rect l="0" t="0" r="0" b="0"/>
          <a:pathLst>
            <a:path>
              <a:moveTo>
                <a:pt x="1668009" y="0"/>
              </a:moveTo>
              <a:lnTo>
                <a:pt x="1668009" y="289489"/>
              </a:lnTo>
              <a:lnTo>
                <a:pt x="0" y="289489"/>
              </a:lnTo>
              <a:lnTo>
                <a:pt x="0"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B2F7BC-A31A-42BF-B14C-FBF7704BADAE}">
      <dsp:nvSpPr>
        <dsp:cNvPr id="0" name=""/>
        <dsp:cNvSpPr/>
      </dsp:nvSpPr>
      <dsp:spPr>
        <a:xfrm>
          <a:off x="2358739" y="105354"/>
          <a:ext cx="1378520" cy="137852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131858-EC8E-4F12-92DD-78EF1FBF7117}">
      <dsp:nvSpPr>
        <dsp:cNvPr id="0" name=""/>
        <dsp:cNvSpPr/>
      </dsp:nvSpPr>
      <dsp:spPr>
        <a:xfrm>
          <a:off x="2358739" y="105354"/>
          <a:ext cx="1378520" cy="137852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1B965A-F0B2-4A8E-96F4-54EF5DA922B5}">
      <dsp:nvSpPr>
        <dsp:cNvPr id="0" name=""/>
        <dsp:cNvSpPr/>
      </dsp:nvSpPr>
      <dsp:spPr>
        <a:xfrm>
          <a:off x="1669479" y="353487"/>
          <a:ext cx="2757041" cy="88225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Project Sponsor</a:t>
          </a:r>
        </a:p>
      </dsp:txBody>
      <dsp:txXfrm>
        <a:off x="1669479" y="353487"/>
        <a:ext cx="2757041" cy="882253"/>
      </dsp:txXfrm>
    </dsp:sp>
    <dsp:sp modelId="{1FCE4D59-B188-45C7-9785-F44666980789}">
      <dsp:nvSpPr>
        <dsp:cNvPr id="0" name=""/>
        <dsp:cNvSpPr/>
      </dsp:nvSpPr>
      <dsp:spPr>
        <a:xfrm>
          <a:off x="690729" y="2062853"/>
          <a:ext cx="1378520" cy="137852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1EE60D-2DF7-48D9-AD91-F75E23F27ACE}">
      <dsp:nvSpPr>
        <dsp:cNvPr id="0" name=""/>
        <dsp:cNvSpPr/>
      </dsp:nvSpPr>
      <dsp:spPr>
        <a:xfrm>
          <a:off x="690729" y="2062853"/>
          <a:ext cx="1378520" cy="137852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4D24B8-67F1-46E2-9BCD-392C66AACF98}">
      <dsp:nvSpPr>
        <dsp:cNvPr id="0" name=""/>
        <dsp:cNvSpPr/>
      </dsp:nvSpPr>
      <dsp:spPr>
        <a:xfrm>
          <a:off x="1469" y="2310986"/>
          <a:ext cx="2757041" cy="88225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Business Lead</a:t>
          </a:r>
        </a:p>
      </dsp:txBody>
      <dsp:txXfrm>
        <a:off x="1469" y="2310986"/>
        <a:ext cx="2757041" cy="882253"/>
      </dsp:txXfrm>
    </dsp:sp>
    <dsp:sp modelId="{31EB6B98-AA2E-4A57-AA3D-54F11A36E898}">
      <dsp:nvSpPr>
        <dsp:cNvPr id="0" name=""/>
        <dsp:cNvSpPr/>
      </dsp:nvSpPr>
      <dsp:spPr>
        <a:xfrm>
          <a:off x="4026749" y="2062853"/>
          <a:ext cx="1378520" cy="137852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560CF1-E840-4B3F-8C82-A00DDBA0F883}">
      <dsp:nvSpPr>
        <dsp:cNvPr id="0" name=""/>
        <dsp:cNvSpPr/>
      </dsp:nvSpPr>
      <dsp:spPr>
        <a:xfrm>
          <a:off x="4026749" y="2062853"/>
          <a:ext cx="1378520" cy="137852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899E3B-21A3-49F7-9D11-F5B13C4CF9E3}">
      <dsp:nvSpPr>
        <dsp:cNvPr id="0" name=""/>
        <dsp:cNvSpPr/>
      </dsp:nvSpPr>
      <dsp:spPr>
        <a:xfrm>
          <a:off x="3337489" y="2310986"/>
          <a:ext cx="2757041" cy="88225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Project Manager</a:t>
          </a:r>
        </a:p>
      </dsp:txBody>
      <dsp:txXfrm>
        <a:off x="3337489" y="2310986"/>
        <a:ext cx="2757041" cy="882253"/>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7F5BEA4D-FBA4-494E-B00A-21E62EE04A03}" type="datetimeFigureOut">
              <a:rPr lang="en-US" smtClean="0"/>
              <a:pPr/>
              <a:t>10/25/2017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2F4B4BF0-B97B-2D45-85EF-CB6309CFAD8E}" type="slidenum">
              <a:rPr lang="en-US" smtClean="0"/>
              <a:pPr/>
              <a:t>‹#›</a:t>
            </a:fld>
            <a:endParaRPr lang="en-US"/>
          </a:p>
        </p:txBody>
      </p:sp>
    </p:spTree>
    <p:extLst>
      <p:ext uri="{BB962C8B-B14F-4D97-AF65-F5344CB8AC3E}">
        <p14:creationId xmlns:p14="http://schemas.microsoft.com/office/powerpoint/2010/main" val="106352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288820CA-61EA-B04B-A21C-6245F4BD6303}" type="datetimeFigureOut">
              <a:rPr lang="en-US" smtClean="0"/>
              <a:pPr/>
              <a:t>10/25/2017</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59C57704-8FA4-534B-9670-63B1F3D20BF3}" type="slidenum">
              <a:rPr lang="en-US" smtClean="0"/>
              <a:pPr/>
              <a:t>‹#›</a:t>
            </a:fld>
            <a:endParaRPr lang="en-US" dirty="0"/>
          </a:p>
        </p:txBody>
      </p:sp>
    </p:spTree>
    <p:extLst>
      <p:ext uri="{BB962C8B-B14F-4D97-AF65-F5344CB8AC3E}">
        <p14:creationId xmlns:p14="http://schemas.microsoft.com/office/powerpoint/2010/main" val="28542199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1</a:t>
            </a:fld>
            <a:endParaRPr lang="en-US" dirty="0"/>
          </a:p>
        </p:txBody>
      </p:sp>
    </p:spTree>
    <p:extLst>
      <p:ext uri="{BB962C8B-B14F-4D97-AF65-F5344CB8AC3E}">
        <p14:creationId xmlns:p14="http://schemas.microsoft.com/office/powerpoint/2010/main" val="1159333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 Waterfall project, the features (or scope) are first defined in detail, which drive cost and schedule estimates.</a:t>
            </a:r>
          </a:p>
          <a:p>
            <a:r>
              <a:rPr lang="en-US" baseline="0" dirty="0"/>
              <a:t>In an Agile project, cost and schedule are defined first, and scope depends on the team’s prioritization of the features.</a:t>
            </a:r>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15</a:t>
            </a:fld>
            <a:endParaRPr lang="en-US" dirty="0"/>
          </a:p>
        </p:txBody>
      </p:sp>
    </p:spTree>
    <p:extLst>
      <p:ext uri="{BB962C8B-B14F-4D97-AF65-F5344CB8AC3E}">
        <p14:creationId xmlns:p14="http://schemas.microsoft.com/office/powerpoint/2010/main" val="1617136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16</a:t>
            </a:fld>
            <a:endParaRPr lang="en-US" dirty="0"/>
          </a:p>
        </p:txBody>
      </p:sp>
    </p:spTree>
    <p:extLst>
      <p:ext uri="{BB962C8B-B14F-4D97-AF65-F5344CB8AC3E}">
        <p14:creationId xmlns:p14="http://schemas.microsoft.com/office/powerpoint/2010/main" val="1505738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18</a:t>
            </a:fld>
            <a:endParaRPr lang="en-US" dirty="0"/>
          </a:p>
        </p:txBody>
      </p:sp>
    </p:spTree>
    <p:extLst>
      <p:ext uri="{BB962C8B-B14F-4D97-AF65-F5344CB8AC3E}">
        <p14:creationId xmlns:p14="http://schemas.microsoft.com/office/powerpoint/2010/main" val="3622985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19</a:t>
            </a:fld>
            <a:endParaRPr lang="en-US" dirty="0"/>
          </a:p>
        </p:txBody>
      </p:sp>
    </p:spTree>
    <p:extLst>
      <p:ext uri="{BB962C8B-B14F-4D97-AF65-F5344CB8AC3E}">
        <p14:creationId xmlns:p14="http://schemas.microsoft.com/office/powerpoint/2010/main" val="3093513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a:t>
            </a:r>
            <a:r>
              <a:rPr lang="en-US" baseline="0" dirty="0"/>
              <a:t>  Initiatives, Projects and Programs</a:t>
            </a:r>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20</a:t>
            </a:fld>
            <a:endParaRPr lang="en-US" dirty="0"/>
          </a:p>
        </p:txBody>
      </p:sp>
    </p:spTree>
    <p:extLst>
      <p:ext uri="{BB962C8B-B14F-4D97-AF65-F5344CB8AC3E}">
        <p14:creationId xmlns:p14="http://schemas.microsoft.com/office/powerpoint/2010/main" val="3605424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PMO is an operational unit</a:t>
            </a:r>
          </a:p>
          <a:p>
            <a:r>
              <a:rPr lang="en-US" dirty="0"/>
              <a:t>PM</a:t>
            </a:r>
            <a:r>
              <a:rPr lang="en-US" baseline="0" dirty="0"/>
              <a:t> is an action or something you do</a:t>
            </a:r>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21</a:t>
            </a:fld>
            <a:endParaRPr lang="en-US" dirty="0"/>
          </a:p>
        </p:txBody>
      </p:sp>
    </p:spTree>
    <p:extLst>
      <p:ext uri="{BB962C8B-B14F-4D97-AF65-F5344CB8AC3E}">
        <p14:creationId xmlns:p14="http://schemas.microsoft.com/office/powerpoint/2010/main" val="115687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22</a:t>
            </a:fld>
            <a:endParaRPr lang="en-US" dirty="0"/>
          </a:p>
        </p:txBody>
      </p:sp>
    </p:spTree>
    <p:extLst>
      <p:ext uri="{BB962C8B-B14F-4D97-AF65-F5344CB8AC3E}">
        <p14:creationId xmlns:p14="http://schemas.microsoft.com/office/powerpoint/2010/main" val="2487934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23</a:t>
            </a:fld>
            <a:endParaRPr lang="en-US" dirty="0"/>
          </a:p>
        </p:txBody>
      </p:sp>
    </p:spTree>
    <p:extLst>
      <p:ext uri="{BB962C8B-B14F-4D97-AF65-F5344CB8AC3E}">
        <p14:creationId xmlns:p14="http://schemas.microsoft.com/office/powerpoint/2010/main" val="1582589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24</a:t>
            </a:fld>
            <a:endParaRPr lang="en-US" dirty="0"/>
          </a:p>
        </p:txBody>
      </p:sp>
    </p:spTree>
    <p:extLst>
      <p:ext uri="{BB962C8B-B14F-4D97-AF65-F5344CB8AC3E}">
        <p14:creationId xmlns:p14="http://schemas.microsoft.com/office/powerpoint/2010/main" val="2970922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25</a:t>
            </a:fld>
            <a:endParaRPr lang="en-US" dirty="0"/>
          </a:p>
        </p:txBody>
      </p:sp>
    </p:spTree>
    <p:extLst>
      <p:ext uri="{BB962C8B-B14F-4D97-AF65-F5344CB8AC3E}">
        <p14:creationId xmlns:p14="http://schemas.microsoft.com/office/powerpoint/2010/main" val="295322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4</a:t>
            </a:fld>
            <a:endParaRPr lang="en-US" dirty="0"/>
          </a:p>
        </p:txBody>
      </p:sp>
    </p:spTree>
    <p:extLst>
      <p:ext uri="{BB962C8B-B14F-4D97-AF65-F5344CB8AC3E}">
        <p14:creationId xmlns:p14="http://schemas.microsoft.com/office/powerpoint/2010/main" val="1162672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26</a:t>
            </a:fld>
            <a:endParaRPr lang="en-US" dirty="0"/>
          </a:p>
        </p:txBody>
      </p:sp>
    </p:spTree>
    <p:extLst>
      <p:ext uri="{BB962C8B-B14F-4D97-AF65-F5344CB8AC3E}">
        <p14:creationId xmlns:p14="http://schemas.microsoft.com/office/powerpoint/2010/main" val="744710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27</a:t>
            </a:fld>
            <a:endParaRPr lang="en-US" dirty="0"/>
          </a:p>
        </p:txBody>
      </p:sp>
    </p:spTree>
    <p:extLst>
      <p:ext uri="{BB962C8B-B14F-4D97-AF65-F5344CB8AC3E}">
        <p14:creationId xmlns:p14="http://schemas.microsoft.com/office/powerpoint/2010/main" val="1326101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28</a:t>
            </a:fld>
            <a:endParaRPr lang="en-US" dirty="0"/>
          </a:p>
        </p:txBody>
      </p:sp>
    </p:spTree>
    <p:extLst>
      <p:ext uri="{BB962C8B-B14F-4D97-AF65-F5344CB8AC3E}">
        <p14:creationId xmlns:p14="http://schemas.microsoft.com/office/powerpoint/2010/main" val="4015859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a:t>
            </a:r>
            <a:r>
              <a:rPr lang="en-US" baseline="0" dirty="0"/>
              <a:t> meetings and take notes!  </a:t>
            </a:r>
            <a:r>
              <a:rPr lang="en-US" baseline="0" dirty="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29</a:t>
            </a:fld>
            <a:endParaRPr lang="en-US" dirty="0"/>
          </a:p>
        </p:txBody>
      </p:sp>
    </p:spTree>
    <p:extLst>
      <p:ext uri="{BB962C8B-B14F-4D97-AF65-F5344CB8AC3E}">
        <p14:creationId xmlns:p14="http://schemas.microsoft.com/office/powerpoint/2010/main" val="4198685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30</a:t>
            </a:fld>
            <a:endParaRPr lang="en-US" dirty="0"/>
          </a:p>
        </p:txBody>
      </p:sp>
    </p:spTree>
    <p:extLst>
      <p:ext uri="{BB962C8B-B14F-4D97-AF65-F5344CB8AC3E}">
        <p14:creationId xmlns:p14="http://schemas.microsoft.com/office/powerpoint/2010/main" val="1392758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31</a:t>
            </a:fld>
            <a:endParaRPr lang="en-US" dirty="0"/>
          </a:p>
        </p:txBody>
      </p:sp>
    </p:spTree>
    <p:extLst>
      <p:ext uri="{BB962C8B-B14F-4D97-AF65-F5344CB8AC3E}">
        <p14:creationId xmlns:p14="http://schemas.microsoft.com/office/powerpoint/2010/main" val="2812040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5859">
              <a:defRPr/>
            </a:pPr>
            <a:r>
              <a:rPr lang="en-US" altLang="en-US" dirty="0">
                <a:cs typeface="Times New Roman" panose="02020603050405020304" pitchFamily="18" charset="0"/>
              </a:rPr>
              <a:t>It is the </a:t>
            </a:r>
            <a:r>
              <a:rPr lang="en-US" altLang="en-US" b="1" dirty="0">
                <a:solidFill>
                  <a:srgbClr val="CC3399"/>
                </a:solidFill>
                <a:cs typeface="Times New Roman" panose="02020603050405020304" pitchFamily="18" charset="0"/>
              </a:rPr>
              <a:t>risk event</a:t>
            </a:r>
            <a:r>
              <a:rPr lang="en-US" altLang="en-US" dirty="0">
                <a:cs typeface="Times New Roman" panose="02020603050405020304" pitchFamily="18" charset="0"/>
              </a:rPr>
              <a:t> that Risk Management seeks to control first and foremost by finding ways to control the probability of the occurrence </a:t>
            </a:r>
            <a:r>
              <a:rPr lang="en-US" altLang="en-US" b="1" dirty="0">
                <a:solidFill>
                  <a:srgbClr val="CC3399"/>
                </a:solidFill>
                <a:cs typeface="Times New Roman" panose="02020603050405020304" pitchFamily="18" charset="0"/>
              </a:rPr>
              <a:t>and then the impact</a:t>
            </a:r>
            <a:r>
              <a:rPr lang="en-US" altLang="en-US" dirty="0">
                <a:cs typeface="Times New Roman" panose="02020603050405020304" pitchFamily="18" charset="0"/>
              </a:rPr>
              <a:t> if it does occur.</a:t>
            </a:r>
          </a:p>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32</a:t>
            </a:fld>
            <a:endParaRPr lang="en-US" dirty="0"/>
          </a:p>
        </p:txBody>
      </p:sp>
    </p:spTree>
    <p:extLst>
      <p:ext uri="{BB962C8B-B14F-4D97-AF65-F5344CB8AC3E}">
        <p14:creationId xmlns:p14="http://schemas.microsoft.com/office/powerpoint/2010/main" val="1963990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CEA55-215C-4040-8FFA-5AE2D2D305C1}" type="slidenum">
              <a:rPr lang="en-US" altLang="en-US"/>
              <a:pPr/>
              <a:t>33</a:t>
            </a:fld>
            <a:endParaRPr lang="en-US" altLang="en-US"/>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7496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CF69D8-5B54-42B9-BD3A-8503269B37FE}" type="slidenum">
              <a:rPr lang="en-US" altLang="en-US"/>
              <a:pPr/>
              <a:t>34</a:t>
            </a:fld>
            <a:endParaRPr lang="en-US" altLang="en-US"/>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p:txBody>
          <a:bodyPr/>
          <a:lstStyle/>
          <a:p>
            <a:pPr>
              <a:buFontTx/>
              <a:buChar char="•"/>
            </a:pPr>
            <a:endParaRPr lang="en-US" altLang="en-US" dirty="0"/>
          </a:p>
        </p:txBody>
      </p:sp>
    </p:spTree>
    <p:extLst>
      <p:ext uri="{BB962C8B-B14F-4D97-AF65-F5344CB8AC3E}">
        <p14:creationId xmlns:p14="http://schemas.microsoft.com/office/powerpoint/2010/main" val="3740039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36</a:t>
            </a:fld>
            <a:endParaRPr lang="en-US" dirty="0"/>
          </a:p>
        </p:txBody>
      </p:sp>
    </p:spTree>
    <p:extLst>
      <p:ext uri="{BB962C8B-B14F-4D97-AF65-F5344CB8AC3E}">
        <p14:creationId xmlns:p14="http://schemas.microsoft.com/office/powerpoint/2010/main" val="2447172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device for 2016 for</a:t>
            </a:r>
            <a:r>
              <a:rPr lang="en-US" baseline="0" dirty="0"/>
              <a:t> Q2 FY17</a:t>
            </a:r>
            <a:endParaRPr lang="en-US" dirty="0"/>
          </a:p>
        </p:txBody>
      </p:sp>
      <p:sp>
        <p:nvSpPr>
          <p:cNvPr id="4" name="Slide Number Placeholder 3"/>
          <p:cNvSpPr>
            <a:spLocks noGrp="1"/>
          </p:cNvSpPr>
          <p:nvPr>
            <p:ph type="sldNum" sz="quarter" idx="10"/>
          </p:nvPr>
        </p:nvSpPr>
        <p:spPr/>
        <p:txBody>
          <a:bodyPr/>
          <a:lstStyle/>
          <a:p>
            <a:fld id="{C5FE453D-43FA-AE4A-9EA2-6FD058F9B1CC}" type="slidenum">
              <a:rPr lang="en-US" smtClean="0"/>
              <a:t>6</a:t>
            </a:fld>
            <a:endParaRPr lang="en-US" dirty="0"/>
          </a:p>
        </p:txBody>
      </p:sp>
    </p:spTree>
    <p:extLst>
      <p:ext uri="{BB962C8B-B14F-4D97-AF65-F5344CB8AC3E}">
        <p14:creationId xmlns:p14="http://schemas.microsoft.com/office/powerpoint/2010/main" val="279067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50A57-3B67-465E-90FB-E8711FDA230B}" type="slidenum">
              <a:rPr lang="en-US" altLang="en-US"/>
              <a:pPr/>
              <a:t>37</a:t>
            </a:fld>
            <a:endParaRPr lang="en-US" alt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r>
              <a:rPr lang="en-US" altLang="en-US" dirty="0"/>
              <a:t>Reference Page 174</a:t>
            </a:r>
          </a:p>
        </p:txBody>
      </p:sp>
    </p:spTree>
    <p:extLst>
      <p:ext uri="{BB962C8B-B14F-4D97-AF65-F5344CB8AC3E}">
        <p14:creationId xmlns:p14="http://schemas.microsoft.com/office/powerpoint/2010/main" val="135640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team</a:t>
            </a:r>
            <a:r>
              <a:rPr lang="en-US" baseline="0" dirty="0"/>
              <a:t> member will be on-call for jury duty.  Replace that team member or reschedule their involvement.</a:t>
            </a:r>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38</a:t>
            </a:fld>
            <a:endParaRPr lang="en-US" dirty="0"/>
          </a:p>
        </p:txBody>
      </p:sp>
    </p:spTree>
    <p:extLst>
      <p:ext uri="{BB962C8B-B14F-4D97-AF65-F5344CB8AC3E}">
        <p14:creationId xmlns:p14="http://schemas.microsoft.com/office/powerpoint/2010/main" val="1277502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Deflection or Transfer is formally</a:t>
            </a:r>
            <a:r>
              <a:rPr lang="en-US" baseline="0" dirty="0"/>
              <a:t> shifting ownership of the risk to another party.  For example, an insurance agency to cover risk of fire.</a:t>
            </a:r>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39</a:t>
            </a:fld>
            <a:endParaRPr lang="en-US" dirty="0"/>
          </a:p>
        </p:txBody>
      </p:sp>
    </p:spTree>
    <p:extLst>
      <p:ext uri="{BB962C8B-B14F-4D97-AF65-F5344CB8AC3E}">
        <p14:creationId xmlns:p14="http://schemas.microsoft.com/office/powerpoint/2010/main" val="1969967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40</a:t>
            </a:fld>
            <a:endParaRPr lang="en-US" dirty="0"/>
          </a:p>
        </p:txBody>
      </p:sp>
    </p:spTree>
    <p:extLst>
      <p:ext uri="{BB962C8B-B14F-4D97-AF65-F5344CB8AC3E}">
        <p14:creationId xmlns:p14="http://schemas.microsoft.com/office/powerpoint/2010/main" val="4014867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0769E4-F205-42AC-A729-8E6ABF9EB402}" type="slidenum">
              <a:rPr lang="en-US" altLang="en-US"/>
              <a:pPr/>
              <a:t>41</a:t>
            </a:fld>
            <a:endParaRPr lang="en-US" alt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r>
              <a:rPr lang="en-US" altLang="en-US" dirty="0"/>
              <a:t>If you make it to Step 3, and the</a:t>
            </a:r>
            <a:r>
              <a:rPr lang="en-US" altLang="en-US" baseline="0" dirty="0"/>
              <a:t> event occurs</a:t>
            </a:r>
            <a:r>
              <a:rPr lang="en-US" altLang="en-US" dirty="0"/>
              <a:t>, you are now dealing with</a:t>
            </a:r>
            <a:r>
              <a:rPr lang="en-US" altLang="en-US" baseline="0" dirty="0"/>
              <a:t> an active issue, and </a:t>
            </a:r>
            <a:r>
              <a:rPr lang="en-US" altLang="en-US" dirty="0"/>
              <a:t>you have missed the opportunity to incorporate risk contingency.</a:t>
            </a:r>
          </a:p>
          <a:p>
            <a:endParaRPr lang="en-US" altLang="en-US" dirty="0"/>
          </a:p>
          <a:p>
            <a:endParaRPr lang="en-US" altLang="en-US" dirty="0"/>
          </a:p>
        </p:txBody>
      </p:sp>
    </p:spTree>
    <p:extLst>
      <p:ext uri="{BB962C8B-B14F-4D97-AF65-F5344CB8AC3E}">
        <p14:creationId xmlns:p14="http://schemas.microsoft.com/office/powerpoint/2010/main" val="5897729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F613B2-61A6-44D6-9737-9661A0C5E9EB}" type="slidenum">
              <a:rPr lang="en-US" altLang="en-US"/>
              <a:pPr/>
              <a:t>42</a:t>
            </a:fld>
            <a:endParaRPr lang="en-US" altLang="en-US"/>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481455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44</a:t>
            </a:fld>
            <a:endParaRPr lang="en-US" dirty="0"/>
          </a:p>
        </p:txBody>
      </p:sp>
    </p:spTree>
    <p:extLst>
      <p:ext uri="{BB962C8B-B14F-4D97-AF65-F5344CB8AC3E}">
        <p14:creationId xmlns:p14="http://schemas.microsoft.com/office/powerpoint/2010/main" val="3308304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45</a:t>
            </a:fld>
            <a:endParaRPr lang="en-US" dirty="0"/>
          </a:p>
        </p:txBody>
      </p:sp>
    </p:spTree>
    <p:extLst>
      <p:ext uri="{BB962C8B-B14F-4D97-AF65-F5344CB8AC3E}">
        <p14:creationId xmlns:p14="http://schemas.microsoft.com/office/powerpoint/2010/main" val="880360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46</a:t>
            </a:fld>
            <a:endParaRPr lang="en-US" dirty="0"/>
          </a:p>
        </p:txBody>
      </p:sp>
    </p:spTree>
    <p:extLst>
      <p:ext uri="{BB962C8B-B14F-4D97-AF65-F5344CB8AC3E}">
        <p14:creationId xmlns:p14="http://schemas.microsoft.com/office/powerpoint/2010/main" val="8468884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49</a:t>
            </a:fld>
            <a:endParaRPr lang="en-US" dirty="0"/>
          </a:p>
        </p:txBody>
      </p:sp>
    </p:spTree>
    <p:extLst>
      <p:ext uri="{BB962C8B-B14F-4D97-AF65-F5344CB8AC3E}">
        <p14:creationId xmlns:p14="http://schemas.microsoft.com/office/powerpoint/2010/main" val="2683216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Plantronics Manager Pro is a cloud-based software that enterprise IT managers use to configure and update large-scale audio device implementations.</a:t>
            </a:r>
          </a:p>
          <a:p>
            <a:endParaRPr lang="en-US" dirty="0">
              <a:solidFill>
                <a:schemeClr val="tx1"/>
              </a:solidFill>
            </a:endParaRPr>
          </a:p>
          <a:p>
            <a:r>
              <a:rPr lang="en-US" dirty="0">
                <a:solidFill>
                  <a:schemeClr val="tx1"/>
                </a:solidFill>
              </a:rPr>
              <a:t>Plantronics </a:t>
            </a:r>
            <a:r>
              <a:rPr lang="en-US" dirty="0" err="1">
                <a:solidFill>
                  <a:schemeClr val="tx1"/>
                </a:solidFill>
              </a:rPr>
              <a:t>DaaS</a:t>
            </a:r>
            <a:r>
              <a:rPr lang="en-US" dirty="0">
                <a:solidFill>
                  <a:schemeClr val="tx1"/>
                </a:solidFill>
              </a:rPr>
              <a:t> is a</a:t>
            </a:r>
            <a:r>
              <a:rPr lang="en-US" baseline="0" dirty="0">
                <a:solidFill>
                  <a:schemeClr val="tx1"/>
                </a:solidFill>
              </a:rPr>
              <a:t> subscription program for headsets and services.</a:t>
            </a:r>
          </a:p>
          <a:p>
            <a:endParaRPr lang="en-US" baseline="0" dirty="0">
              <a:solidFill>
                <a:schemeClr val="tx1"/>
              </a:solidFill>
            </a:endParaRPr>
          </a:p>
          <a:p>
            <a:r>
              <a:rPr lang="en-US" baseline="0" dirty="0">
                <a:solidFill>
                  <a:schemeClr val="tx1"/>
                </a:solidFill>
              </a:rPr>
              <a:t>Plantronics Hub is a client application used to configure device settings.</a:t>
            </a:r>
          </a:p>
          <a:p>
            <a:endParaRPr lang="en-US" baseline="0" dirty="0">
              <a:solidFill>
                <a:schemeClr val="tx1"/>
              </a:solidFill>
            </a:endParaRPr>
          </a:p>
          <a:p>
            <a:r>
              <a:rPr lang="en-US" baseline="0" dirty="0">
                <a:solidFill>
                  <a:schemeClr val="tx1"/>
                </a:solidFill>
              </a:rPr>
              <a:t>You can guess what Find My Headset is for.</a:t>
            </a:r>
            <a:endParaRPr lang="en-US" dirty="0">
              <a:solidFill>
                <a:schemeClr val="tx1"/>
              </a:solidFill>
            </a:endParaRPr>
          </a:p>
          <a:p>
            <a:endParaRPr lang="en-US" dirty="0">
              <a:solidFill>
                <a:schemeClr val="tx1"/>
              </a:solidFill>
            </a:endParaRPr>
          </a:p>
          <a:p>
            <a:r>
              <a:rPr lang="en-US" dirty="0">
                <a:solidFill>
                  <a:schemeClr val="tx1"/>
                </a:solidFill>
              </a:rPr>
              <a:t>Not shown is the</a:t>
            </a:r>
            <a:r>
              <a:rPr lang="en-US" baseline="0" dirty="0">
                <a:solidFill>
                  <a:schemeClr val="tx1"/>
                </a:solidFill>
              </a:rPr>
              <a:t> </a:t>
            </a:r>
            <a:r>
              <a:rPr lang="en-US" dirty="0">
                <a:solidFill>
                  <a:schemeClr val="tx1"/>
                </a:solidFill>
              </a:rPr>
              <a:t>Plantronics </a:t>
            </a:r>
            <a:r>
              <a:rPr lang="en-US" baseline="0" dirty="0">
                <a:solidFill>
                  <a:schemeClr val="tx1"/>
                </a:solidFill>
              </a:rPr>
              <a:t>software development kit used to integrate apps with Plantronics devices to make the apps “contextually aware”.</a:t>
            </a:r>
            <a:endParaRPr lang="en-US" dirty="0">
              <a:solidFill>
                <a:srgbClr val="92D050"/>
              </a:solidFill>
            </a:endParaRPr>
          </a:p>
        </p:txBody>
      </p:sp>
      <p:sp>
        <p:nvSpPr>
          <p:cNvPr id="4" name="Slide Number Placeholder 3"/>
          <p:cNvSpPr>
            <a:spLocks noGrp="1"/>
          </p:cNvSpPr>
          <p:nvPr>
            <p:ph type="sldNum" sz="quarter" idx="10"/>
          </p:nvPr>
        </p:nvSpPr>
        <p:spPr/>
        <p:txBody>
          <a:bodyPr/>
          <a:lstStyle/>
          <a:p>
            <a:fld id="{C5FE453D-43FA-AE4A-9EA2-6FD058F9B1CC}" type="slidenum">
              <a:rPr lang="en-US" smtClean="0"/>
              <a:t>8</a:t>
            </a:fld>
            <a:endParaRPr lang="en-US" dirty="0"/>
          </a:p>
        </p:txBody>
      </p:sp>
    </p:spTree>
    <p:extLst>
      <p:ext uri="{BB962C8B-B14F-4D97-AF65-F5344CB8AC3E}">
        <p14:creationId xmlns:p14="http://schemas.microsoft.com/office/powerpoint/2010/main" val="38510322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51</a:t>
            </a:fld>
            <a:endParaRPr lang="en-US" dirty="0"/>
          </a:p>
        </p:txBody>
      </p:sp>
    </p:spTree>
    <p:extLst>
      <p:ext uri="{BB962C8B-B14F-4D97-AF65-F5344CB8AC3E}">
        <p14:creationId xmlns:p14="http://schemas.microsoft.com/office/powerpoint/2010/main" val="122380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52</a:t>
            </a:fld>
            <a:endParaRPr lang="en-US" dirty="0"/>
          </a:p>
        </p:txBody>
      </p:sp>
    </p:spTree>
    <p:extLst>
      <p:ext uri="{BB962C8B-B14F-4D97-AF65-F5344CB8AC3E}">
        <p14:creationId xmlns:p14="http://schemas.microsoft.com/office/powerpoint/2010/main" val="21304206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 Missed Requirement</a:t>
            </a:r>
            <a:r>
              <a:rPr lang="en-US" baseline="0" dirty="0"/>
              <a:t>s and Unused Features</a:t>
            </a:r>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54</a:t>
            </a:fld>
            <a:endParaRPr lang="en-US" dirty="0"/>
          </a:p>
        </p:txBody>
      </p:sp>
    </p:spTree>
    <p:extLst>
      <p:ext uri="{BB962C8B-B14F-4D97-AF65-F5344CB8AC3E}">
        <p14:creationId xmlns:p14="http://schemas.microsoft.com/office/powerpoint/2010/main" val="28446935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55</a:t>
            </a:fld>
            <a:endParaRPr lang="en-US" dirty="0"/>
          </a:p>
        </p:txBody>
      </p:sp>
    </p:spTree>
    <p:extLst>
      <p:ext uri="{BB962C8B-B14F-4D97-AF65-F5344CB8AC3E}">
        <p14:creationId xmlns:p14="http://schemas.microsoft.com/office/powerpoint/2010/main" val="13209173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57</a:t>
            </a:fld>
            <a:endParaRPr lang="en-US" dirty="0"/>
          </a:p>
        </p:txBody>
      </p:sp>
    </p:spTree>
    <p:extLst>
      <p:ext uri="{BB962C8B-B14F-4D97-AF65-F5344CB8AC3E}">
        <p14:creationId xmlns:p14="http://schemas.microsoft.com/office/powerpoint/2010/main" val="28599468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59</a:t>
            </a:fld>
            <a:endParaRPr lang="en-US" dirty="0"/>
          </a:p>
        </p:txBody>
      </p:sp>
    </p:spTree>
    <p:extLst>
      <p:ext uri="{BB962C8B-B14F-4D97-AF65-F5344CB8AC3E}">
        <p14:creationId xmlns:p14="http://schemas.microsoft.com/office/powerpoint/2010/main" val="4070115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input</a:t>
            </a:r>
          </a:p>
        </p:txBody>
      </p:sp>
      <p:sp>
        <p:nvSpPr>
          <p:cNvPr id="4" name="Slide Number Placeholder 3"/>
          <p:cNvSpPr>
            <a:spLocks noGrp="1"/>
          </p:cNvSpPr>
          <p:nvPr>
            <p:ph type="sldNum" sz="quarter" idx="10"/>
          </p:nvPr>
        </p:nvSpPr>
        <p:spPr/>
        <p:txBody>
          <a:bodyPr/>
          <a:lstStyle/>
          <a:p>
            <a:fld id="{59C57704-8FA4-534B-9670-63B1F3D20BF3}" type="slidenum">
              <a:rPr lang="en-US" smtClean="0"/>
              <a:pPr/>
              <a:t>10</a:t>
            </a:fld>
            <a:endParaRPr lang="en-US" dirty="0"/>
          </a:p>
        </p:txBody>
      </p:sp>
    </p:spTree>
    <p:extLst>
      <p:ext uri="{BB962C8B-B14F-4D97-AF65-F5344CB8AC3E}">
        <p14:creationId xmlns:p14="http://schemas.microsoft.com/office/powerpoint/2010/main" val="1649371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11</a:t>
            </a:fld>
            <a:endParaRPr lang="en-US" dirty="0"/>
          </a:p>
        </p:txBody>
      </p:sp>
    </p:spTree>
    <p:extLst>
      <p:ext uri="{BB962C8B-B14F-4D97-AF65-F5344CB8AC3E}">
        <p14:creationId xmlns:p14="http://schemas.microsoft.com/office/powerpoint/2010/main" val="1748507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12</a:t>
            </a:fld>
            <a:endParaRPr lang="en-US" dirty="0"/>
          </a:p>
        </p:txBody>
      </p:sp>
    </p:spTree>
    <p:extLst>
      <p:ext uri="{BB962C8B-B14F-4D97-AF65-F5344CB8AC3E}">
        <p14:creationId xmlns:p14="http://schemas.microsoft.com/office/powerpoint/2010/main" val="1884463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management is the task of balancing</a:t>
            </a:r>
            <a:r>
              <a:rPr lang="en-US" baseline="0" dirty="0"/>
              <a:t> these 3 constraints.</a:t>
            </a:r>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13</a:t>
            </a:fld>
            <a:endParaRPr lang="en-US" dirty="0"/>
          </a:p>
        </p:txBody>
      </p:sp>
    </p:spTree>
    <p:extLst>
      <p:ext uri="{BB962C8B-B14F-4D97-AF65-F5344CB8AC3E}">
        <p14:creationId xmlns:p14="http://schemas.microsoft.com/office/powerpoint/2010/main" val="213546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triangle reflects the fact that the three properties of a project are interrelated, and it is not possible to optimize all three – one will always suffer</a:t>
            </a:r>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14</a:t>
            </a:fld>
            <a:endParaRPr lang="en-US" dirty="0"/>
          </a:p>
        </p:txBody>
      </p:sp>
    </p:spTree>
    <p:extLst>
      <p:ext uri="{BB962C8B-B14F-4D97-AF65-F5344CB8AC3E}">
        <p14:creationId xmlns:p14="http://schemas.microsoft.com/office/powerpoint/2010/main" val="1469593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Bleed Title 1">
    <p:spTree>
      <p:nvGrpSpPr>
        <p:cNvPr id="1" name=""/>
        <p:cNvGrpSpPr/>
        <p:nvPr/>
      </p:nvGrpSpPr>
      <p:grpSpPr>
        <a:xfrm>
          <a:off x="0" y="0"/>
          <a:ext cx="0" cy="0"/>
          <a:chOff x="0" y="0"/>
          <a:chExt cx="0" cy="0"/>
        </a:xfrm>
      </p:grpSpPr>
      <p:grpSp>
        <p:nvGrpSpPr>
          <p:cNvPr id="7" name="Group 6"/>
          <p:cNvGrpSpPr/>
          <p:nvPr userDrawn="1"/>
        </p:nvGrpSpPr>
        <p:grpSpPr>
          <a:xfrm>
            <a:off x="0" y="-1"/>
            <a:ext cx="9144000" cy="5130266"/>
            <a:chOff x="0" y="-1"/>
            <a:chExt cx="9144000" cy="5130266"/>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t="6969" b="17982"/>
            <a:stretch/>
          </p:blipFill>
          <p:spPr>
            <a:xfrm flipH="1">
              <a:off x="0" y="-1"/>
              <a:ext cx="9144000" cy="5120641"/>
            </a:xfrm>
            <a:prstGeom prst="rect">
              <a:avLst/>
            </a:prstGeom>
          </p:spPr>
        </p:pic>
        <p:sp>
          <p:nvSpPr>
            <p:cNvPr id="11" name="Rectangle 10"/>
            <p:cNvSpPr/>
            <p:nvPr userDrawn="1"/>
          </p:nvSpPr>
          <p:spPr>
            <a:xfrm>
              <a:off x="0" y="1"/>
              <a:ext cx="9143999" cy="5130264"/>
            </a:xfrm>
            <a:prstGeom prst="rect">
              <a:avLst/>
            </a:prstGeom>
            <a:gradFill flip="none" rotWithShape="1">
              <a:gsLst>
                <a:gs pos="0">
                  <a:schemeClr val="bg1">
                    <a:alpha val="49000"/>
                  </a:schemeClr>
                </a:gs>
                <a:gs pos="100000">
                  <a:schemeClr val="bg1">
                    <a:alpha val="36000"/>
                  </a:schemeClr>
                </a:gs>
              </a:gsLst>
              <a:lin ang="18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 Placeholder 7"/>
          <p:cNvSpPr>
            <a:spLocks noGrp="1"/>
          </p:cNvSpPr>
          <p:nvPr>
            <p:ph type="body" sz="quarter" idx="11" hasCustomPrompt="1"/>
          </p:nvPr>
        </p:nvSpPr>
        <p:spPr>
          <a:xfrm>
            <a:off x="449263" y="3773538"/>
            <a:ext cx="8244794" cy="1044575"/>
          </a:xfrm>
          <a:prstGeom prst="rect">
            <a:avLst/>
          </a:prstGeom>
        </p:spPr>
        <p:txBody>
          <a:bodyPr vert="horz"/>
          <a:lstStyle>
            <a:lvl1pPr marL="0" indent="0">
              <a:spcBef>
                <a:spcPts val="0"/>
              </a:spcBef>
              <a:buNone/>
              <a:defRPr sz="2000">
                <a:solidFill>
                  <a:schemeClr val="accent6">
                    <a:lumMod val="50000"/>
                  </a:schemeClr>
                </a:solidFill>
              </a:defRPr>
            </a:lvl1pPr>
            <a:lvl2pPr marL="457200" indent="0">
              <a:buNone/>
              <a:defRPr sz="2000">
                <a:solidFill>
                  <a:schemeClr val="accent5">
                    <a:lumMod val="60000"/>
                    <a:lumOff val="40000"/>
                  </a:schemeClr>
                </a:solidFill>
              </a:defRPr>
            </a:lvl2pPr>
            <a:lvl3pPr marL="914400" indent="0">
              <a:buNone/>
              <a:defRPr sz="2000">
                <a:solidFill>
                  <a:schemeClr val="accent5">
                    <a:lumMod val="60000"/>
                    <a:lumOff val="40000"/>
                  </a:schemeClr>
                </a:solidFill>
              </a:defRPr>
            </a:lvl3pPr>
            <a:lvl4pPr marL="1371600" indent="0">
              <a:buNone/>
              <a:defRPr sz="2000">
                <a:solidFill>
                  <a:schemeClr val="accent5">
                    <a:lumMod val="60000"/>
                    <a:lumOff val="40000"/>
                  </a:schemeClr>
                </a:solidFill>
              </a:defRPr>
            </a:lvl4pPr>
            <a:lvl5pPr marL="1828800" indent="0">
              <a:buNone/>
              <a:defRPr sz="2000">
                <a:solidFill>
                  <a:schemeClr val="accent5">
                    <a:lumMod val="60000"/>
                    <a:lumOff val="40000"/>
                  </a:schemeClr>
                </a:solidFill>
              </a:defRPr>
            </a:lvl5pPr>
          </a:lstStyle>
          <a:p>
            <a:pPr lvl="0"/>
            <a:r>
              <a:rPr lang="en-US" dirty="0"/>
              <a:t>Presenter’s Name</a:t>
            </a:r>
            <a:br>
              <a:rPr lang="en-US" dirty="0"/>
            </a:br>
            <a:r>
              <a:rPr lang="en-US" dirty="0"/>
              <a:t>Date, Year</a:t>
            </a:r>
          </a:p>
        </p:txBody>
      </p:sp>
      <p:sp>
        <p:nvSpPr>
          <p:cNvPr id="3" name="Text Placeholder 2"/>
          <p:cNvSpPr>
            <a:spLocks noGrp="1"/>
          </p:cNvSpPr>
          <p:nvPr>
            <p:ph type="body" sz="quarter" idx="12" hasCustomPrompt="1"/>
          </p:nvPr>
        </p:nvSpPr>
        <p:spPr>
          <a:xfrm>
            <a:off x="449263" y="2482625"/>
            <a:ext cx="8245475" cy="1087437"/>
          </a:xfrm>
          <a:prstGeom prst="rect">
            <a:avLst/>
          </a:prstGeom>
        </p:spPr>
        <p:txBody>
          <a:bodyPr vert="horz" anchor="b"/>
          <a:lstStyle>
            <a:lvl1pPr marL="0" indent="0">
              <a:spcBef>
                <a:spcPts val="0"/>
              </a:spcBef>
              <a:buFontTx/>
              <a:buNone/>
              <a:defRPr sz="3200">
                <a:solidFill>
                  <a:schemeClr val="accent3"/>
                </a:solidFill>
              </a:defRPr>
            </a:lvl1pPr>
            <a:lvl2pPr marL="457200" indent="0">
              <a:spcBef>
                <a:spcPts val="0"/>
              </a:spcBef>
              <a:buFontTx/>
              <a:buNone/>
              <a:defRPr sz="3200">
                <a:solidFill>
                  <a:schemeClr val="accent3"/>
                </a:solidFill>
              </a:defRPr>
            </a:lvl2pPr>
            <a:lvl3pPr marL="914400" indent="0">
              <a:spcBef>
                <a:spcPts val="0"/>
              </a:spcBef>
              <a:buFontTx/>
              <a:buNone/>
              <a:defRPr sz="3200">
                <a:solidFill>
                  <a:schemeClr val="accent3"/>
                </a:solidFill>
              </a:defRPr>
            </a:lvl3pPr>
            <a:lvl4pPr marL="1371600" indent="0">
              <a:spcBef>
                <a:spcPts val="0"/>
              </a:spcBef>
              <a:buFontTx/>
              <a:buNone/>
              <a:defRPr sz="3200">
                <a:solidFill>
                  <a:schemeClr val="accent3"/>
                </a:solidFill>
              </a:defRPr>
            </a:lvl4pPr>
            <a:lvl5pPr marL="1828800" indent="0">
              <a:spcBef>
                <a:spcPts val="0"/>
              </a:spcBef>
              <a:buFontTx/>
              <a:buNone/>
              <a:defRPr sz="3200">
                <a:solidFill>
                  <a:schemeClr val="accent3"/>
                </a:solidFill>
              </a:defRPr>
            </a:lvl5pPr>
          </a:lstStyle>
          <a:p>
            <a:pPr lvl="0"/>
            <a:r>
              <a:rPr lang="en-US" dirty="0"/>
              <a:t>Presenting our Story</a:t>
            </a:r>
          </a:p>
        </p:txBody>
      </p:sp>
      <p:pic>
        <p:nvPicPr>
          <p:cNvPr id="18" name="Picture 17" descr="Flow_Line_2500x70_Left_PPT_11AUG14.jpg"/>
          <p:cNvPicPr>
            <a:picLocks noChangeAspect="1"/>
          </p:cNvPicPr>
          <p:nvPr userDrawn="1"/>
        </p:nvPicPr>
        <p:blipFill rotWithShape="1">
          <a:blip r:embed="rId3" cstate="print">
            <a:extLst>
              <a:ext uri="{28A0092B-C50C-407E-A947-70E740481C1C}">
                <a14:useLocalDpi xmlns:a14="http://schemas.microsoft.com/office/drawing/2010/main"/>
              </a:ext>
            </a:extLst>
          </a:blip>
          <a:srcRect r="7096" b="-3029"/>
          <a:stretch/>
        </p:blipFill>
        <p:spPr>
          <a:xfrm>
            <a:off x="0" y="4866090"/>
            <a:ext cx="9144000" cy="287994"/>
          </a:xfrm>
          <a:prstGeom prst="rect">
            <a:avLst/>
          </a:prstGeom>
        </p:spPr>
      </p:pic>
      <p:sp>
        <p:nvSpPr>
          <p:cNvPr id="19" name="TextBox 18"/>
          <p:cNvSpPr txBox="1"/>
          <p:nvPr userDrawn="1"/>
        </p:nvSpPr>
        <p:spPr>
          <a:xfrm>
            <a:off x="4127007" y="4868787"/>
            <a:ext cx="889987" cy="230832"/>
          </a:xfrm>
          <a:prstGeom prst="rect">
            <a:avLst/>
          </a:prstGeom>
          <a:noFill/>
        </p:spPr>
        <p:txBody>
          <a:bodyPr wrap="none" rtlCol="0">
            <a:spAutoFit/>
          </a:bodyPr>
          <a:lstStyle/>
          <a:p>
            <a:r>
              <a:rPr lang="en-US" sz="900" dirty="0">
                <a:solidFill>
                  <a:schemeClr val="bg1"/>
                </a:solidFill>
              </a:rPr>
              <a:t>CONFIDENTIAL</a:t>
            </a:r>
          </a:p>
        </p:txBody>
      </p:sp>
      <p:sp>
        <p:nvSpPr>
          <p:cNvPr id="20" name="Slide Number Placeholder 2"/>
          <p:cNvSpPr>
            <a:spLocks noGrp="1"/>
          </p:cNvSpPr>
          <p:nvPr>
            <p:ph type="sldNum" sz="quarter" idx="4"/>
          </p:nvPr>
        </p:nvSpPr>
        <p:spPr>
          <a:xfrm>
            <a:off x="8248030" y="4855627"/>
            <a:ext cx="438770" cy="274637"/>
          </a:xfrm>
          <a:prstGeom prst="rect">
            <a:avLst/>
          </a:prstGeom>
        </p:spPr>
        <p:txBody>
          <a:bodyPr vert="horz" lIns="91440" tIns="45720" rIns="91440" bIns="45720" rtlCol="0" anchor="ctr"/>
          <a:lstStyle>
            <a:lvl1pPr algn="r">
              <a:defRPr sz="800">
                <a:solidFill>
                  <a:schemeClr val="accent6">
                    <a:lumMod val="90000"/>
                  </a:schemeClr>
                </a:solidFill>
              </a:defRPr>
            </a:lvl1pPr>
          </a:lstStyle>
          <a:p>
            <a:fld id="{A608AA57-48A1-7743-9DE3-E472877549D6}" type="slidenum">
              <a:rPr lang="en-US" smtClean="0"/>
              <a:pPr/>
              <a:t>‹#›</a:t>
            </a:fld>
            <a:endParaRPr lang="en-US" dirty="0"/>
          </a:p>
        </p:txBody>
      </p:sp>
      <p:sp>
        <p:nvSpPr>
          <p:cNvPr id="21" name="Footer Placeholder 3"/>
          <p:cNvSpPr>
            <a:spLocks noGrp="1"/>
          </p:cNvSpPr>
          <p:nvPr>
            <p:ph type="ftr" sz="quarter" idx="3"/>
          </p:nvPr>
        </p:nvSpPr>
        <p:spPr>
          <a:xfrm>
            <a:off x="5339159" y="4855627"/>
            <a:ext cx="2895600" cy="274637"/>
          </a:xfrm>
          <a:prstGeom prst="rect">
            <a:avLst/>
          </a:prstGeom>
        </p:spPr>
        <p:txBody>
          <a:bodyPr vert="horz" lIns="91440" tIns="45720" rIns="91440" bIns="45720" rtlCol="0" anchor="ctr"/>
          <a:lstStyle>
            <a:lvl1pPr algn="r">
              <a:defRPr sz="600">
                <a:solidFill>
                  <a:schemeClr val="tx1">
                    <a:tint val="75000"/>
                  </a:schemeClr>
                </a:solidFill>
              </a:defRPr>
            </a:lvl1pPr>
          </a:lstStyle>
          <a:p>
            <a:r>
              <a:rPr lang="en-US">
                <a:solidFill>
                  <a:schemeClr val="bg1">
                    <a:lumMod val="65000"/>
                  </a:schemeClr>
                </a:solidFill>
              </a:rPr>
              <a:t>© Plantronics 2016. All Rights Reserved.</a:t>
            </a:r>
            <a:endParaRPr lang="en-US" dirty="0">
              <a:solidFill>
                <a:schemeClr val="bg1">
                  <a:lumMod val="65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gue - 3">
    <p:spTree>
      <p:nvGrpSpPr>
        <p:cNvPr id="1" name=""/>
        <p:cNvGrpSpPr/>
        <p:nvPr/>
      </p:nvGrpSpPr>
      <p:grpSpPr>
        <a:xfrm>
          <a:off x="0" y="0"/>
          <a:ext cx="0" cy="0"/>
          <a:chOff x="0" y="0"/>
          <a:chExt cx="0" cy="0"/>
        </a:xfrm>
      </p:grpSpPr>
      <p:grpSp>
        <p:nvGrpSpPr>
          <p:cNvPr id="22" name="Group 21"/>
          <p:cNvGrpSpPr/>
          <p:nvPr userDrawn="1"/>
        </p:nvGrpSpPr>
        <p:grpSpPr>
          <a:xfrm>
            <a:off x="0" y="-1"/>
            <a:ext cx="9144000" cy="5130266"/>
            <a:chOff x="0" y="-1"/>
            <a:chExt cx="9144000" cy="5130266"/>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t="6969" b="17982"/>
            <a:stretch/>
          </p:blipFill>
          <p:spPr>
            <a:xfrm flipH="1">
              <a:off x="0" y="-1"/>
              <a:ext cx="9144000" cy="5120641"/>
            </a:xfrm>
            <a:prstGeom prst="rect">
              <a:avLst/>
            </a:prstGeom>
          </p:spPr>
        </p:pic>
        <p:sp>
          <p:nvSpPr>
            <p:cNvPr id="24" name="Rectangle 23"/>
            <p:cNvSpPr/>
            <p:nvPr userDrawn="1"/>
          </p:nvSpPr>
          <p:spPr>
            <a:xfrm>
              <a:off x="0" y="1"/>
              <a:ext cx="9143999" cy="5130264"/>
            </a:xfrm>
            <a:prstGeom prst="rect">
              <a:avLst/>
            </a:prstGeom>
            <a:gradFill flip="none" rotWithShape="1">
              <a:gsLst>
                <a:gs pos="0">
                  <a:schemeClr val="bg1">
                    <a:alpha val="49000"/>
                  </a:schemeClr>
                </a:gs>
                <a:gs pos="100000">
                  <a:schemeClr val="bg1">
                    <a:alpha val="36000"/>
                  </a:schemeClr>
                </a:gs>
              </a:gsLst>
              <a:lin ang="18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 Placeholder 2"/>
          <p:cNvSpPr>
            <a:spLocks noGrp="1"/>
          </p:cNvSpPr>
          <p:nvPr>
            <p:ph type="body" sz="quarter" idx="10" hasCustomPrompt="1"/>
          </p:nvPr>
        </p:nvSpPr>
        <p:spPr>
          <a:xfrm>
            <a:off x="432435" y="1856740"/>
            <a:ext cx="8254365" cy="1397000"/>
          </a:xfrm>
          <a:prstGeom prst="rect">
            <a:avLst/>
          </a:prstGeom>
        </p:spPr>
        <p:txBody>
          <a:bodyPr vert="horz" anchor="ctr" anchorCtr="0"/>
          <a:lstStyle>
            <a:lvl1pPr marL="0" indent="0">
              <a:spcBef>
                <a:spcPts val="0"/>
              </a:spcBef>
              <a:buNone/>
              <a:defRPr sz="3200" baseline="0">
                <a:solidFill>
                  <a:schemeClr val="accent3"/>
                </a:solidFill>
              </a:defRPr>
            </a:lvl1pPr>
          </a:lstStyle>
          <a:p>
            <a:pPr lvl="0"/>
            <a:r>
              <a:rPr lang="en-US" dirty="0"/>
              <a:t>Segue Slide</a:t>
            </a:r>
          </a:p>
        </p:txBody>
      </p:sp>
      <p:pic>
        <p:nvPicPr>
          <p:cNvPr id="18" name="Picture 17" descr="Flow_Line_2500x70_Left_PPT_11AUG14.jpg"/>
          <p:cNvPicPr>
            <a:picLocks noChangeAspect="1"/>
          </p:cNvPicPr>
          <p:nvPr userDrawn="1"/>
        </p:nvPicPr>
        <p:blipFill rotWithShape="1">
          <a:blip r:embed="rId3" cstate="print">
            <a:extLst>
              <a:ext uri="{28A0092B-C50C-407E-A947-70E740481C1C}">
                <a14:useLocalDpi xmlns:a14="http://schemas.microsoft.com/office/drawing/2010/main"/>
              </a:ext>
            </a:extLst>
          </a:blip>
          <a:srcRect r="7096" b="-3029"/>
          <a:stretch/>
        </p:blipFill>
        <p:spPr>
          <a:xfrm>
            <a:off x="0" y="4866090"/>
            <a:ext cx="9144000" cy="287994"/>
          </a:xfrm>
          <a:prstGeom prst="rect">
            <a:avLst/>
          </a:prstGeom>
        </p:spPr>
      </p:pic>
      <p:sp>
        <p:nvSpPr>
          <p:cNvPr id="19" name="TextBox 18"/>
          <p:cNvSpPr txBox="1"/>
          <p:nvPr userDrawn="1"/>
        </p:nvSpPr>
        <p:spPr>
          <a:xfrm>
            <a:off x="4127007" y="4868787"/>
            <a:ext cx="889987" cy="230832"/>
          </a:xfrm>
          <a:prstGeom prst="rect">
            <a:avLst/>
          </a:prstGeom>
          <a:noFill/>
        </p:spPr>
        <p:txBody>
          <a:bodyPr wrap="none" rtlCol="0">
            <a:spAutoFit/>
          </a:bodyPr>
          <a:lstStyle/>
          <a:p>
            <a:r>
              <a:rPr lang="en-US" sz="900" dirty="0">
                <a:solidFill>
                  <a:schemeClr val="bg1"/>
                </a:solidFill>
              </a:rPr>
              <a:t>CONFIDENTIAL</a:t>
            </a:r>
          </a:p>
        </p:txBody>
      </p:sp>
      <p:sp>
        <p:nvSpPr>
          <p:cNvPr id="20" name="Slide Number Placeholder 2"/>
          <p:cNvSpPr>
            <a:spLocks noGrp="1"/>
          </p:cNvSpPr>
          <p:nvPr>
            <p:ph type="sldNum" sz="quarter" idx="4"/>
          </p:nvPr>
        </p:nvSpPr>
        <p:spPr>
          <a:xfrm>
            <a:off x="8248030" y="4855627"/>
            <a:ext cx="438770" cy="274637"/>
          </a:xfrm>
          <a:prstGeom prst="rect">
            <a:avLst/>
          </a:prstGeom>
        </p:spPr>
        <p:txBody>
          <a:bodyPr vert="horz" lIns="91440" tIns="45720" rIns="91440" bIns="45720" rtlCol="0" anchor="ctr"/>
          <a:lstStyle>
            <a:lvl1pPr algn="r">
              <a:defRPr sz="800">
                <a:solidFill>
                  <a:schemeClr val="accent6">
                    <a:lumMod val="90000"/>
                  </a:schemeClr>
                </a:solidFill>
              </a:defRPr>
            </a:lvl1pPr>
          </a:lstStyle>
          <a:p>
            <a:fld id="{A608AA57-48A1-7743-9DE3-E472877549D6}" type="slidenum">
              <a:rPr lang="en-US" smtClean="0"/>
              <a:pPr/>
              <a:t>‹#›</a:t>
            </a:fld>
            <a:endParaRPr lang="en-US" dirty="0"/>
          </a:p>
        </p:txBody>
      </p:sp>
      <p:sp>
        <p:nvSpPr>
          <p:cNvPr id="21" name="Footer Placeholder 3"/>
          <p:cNvSpPr>
            <a:spLocks noGrp="1"/>
          </p:cNvSpPr>
          <p:nvPr>
            <p:ph type="ftr" sz="quarter" idx="3"/>
          </p:nvPr>
        </p:nvSpPr>
        <p:spPr>
          <a:xfrm>
            <a:off x="5339159" y="4855627"/>
            <a:ext cx="2895600" cy="274637"/>
          </a:xfrm>
          <a:prstGeom prst="rect">
            <a:avLst/>
          </a:prstGeom>
        </p:spPr>
        <p:txBody>
          <a:bodyPr vert="horz" lIns="91440" tIns="45720" rIns="91440" bIns="45720" rtlCol="0" anchor="ctr"/>
          <a:lstStyle>
            <a:lvl1pPr algn="r">
              <a:defRPr sz="600">
                <a:solidFill>
                  <a:schemeClr val="tx1">
                    <a:tint val="75000"/>
                  </a:schemeClr>
                </a:solidFill>
              </a:defRPr>
            </a:lvl1pPr>
          </a:lstStyle>
          <a:p>
            <a:r>
              <a:rPr lang="en-US">
                <a:solidFill>
                  <a:schemeClr val="bg1">
                    <a:lumMod val="65000"/>
                  </a:schemeClr>
                </a:solidFill>
              </a:rPr>
              <a:t>© Plantronics 2016. All Rights Reserved.</a:t>
            </a:r>
            <a:endParaRPr lang="en-US" dirty="0">
              <a:solidFill>
                <a:schemeClr val="bg1">
                  <a:lumMod val="65000"/>
                </a:schemeClr>
              </a:solidFill>
            </a:endParaRPr>
          </a:p>
        </p:txBody>
      </p:sp>
    </p:spTree>
    <p:extLst>
      <p:ext uri="{BB962C8B-B14F-4D97-AF65-F5344CB8AC3E}">
        <p14:creationId xmlns:p14="http://schemas.microsoft.com/office/powerpoint/2010/main" val="2279930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876800"/>
          </a:xfrm>
          <a:prstGeom prst="rect">
            <a:avLst/>
          </a:prstGeom>
        </p:spPr>
      </p:pic>
      <p:sp>
        <p:nvSpPr>
          <p:cNvPr id="13" name="Rectangle 12"/>
          <p:cNvSpPr/>
          <p:nvPr userDrawn="1"/>
        </p:nvSpPr>
        <p:spPr>
          <a:xfrm>
            <a:off x="0" y="1"/>
            <a:ext cx="5787484" cy="5154084"/>
          </a:xfrm>
          <a:prstGeom prst="rect">
            <a:avLst/>
          </a:prstGeom>
          <a:gradFill flip="none" rotWithShape="1">
            <a:gsLst>
              <a:gs pos="0">
                <a:schemeClr val="bg1">
                  <a:alpha val="47000"/>
                </a:schemeClr>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Flow_Line_2500x70_Left_PPT_11AUG14.jpg"/>
          <p:cNvPicPr>
            <a:picLocks noChangeAspect="1"/>
          </p:cNvPicPr>
          <p:nvPr userDrawn="1"/>
        </p:nvPicPr>
        <p:blipFill rotWithShape="1">
          <a:blip r:embed="rId3" cstate="print">
            <a:extLst>
              <a:ext uri="{28A0092B-C50C-407E-A947-70E740481C1C}">
                <a14:useLocalDpi xmlns:a14="http://schemas.microsoft.com/office/drawing/2010/main"/>
              </a:ext>
            </a:extLst>
          </a:blip>
          <a:srcRect r="7096" b="-3029"/>
          <a:stretch/>
        </p:blipFill>
        <p:spPr>
          <a:xfrm>
            <a:off x="0" y="4866090"/>
            <a:ext cx="9144000" cy="287994"/>
          </a:xfrm>
          <a:prstGeom prst="rect">
            <a:avLst/>
          </a:prstGeom>
        </p:spPr>
      </p:pic>
      <p:sp>
        <p:nvSpPr>
          <p:cNvPr id="5" name="Rectangle 4"/>
          <p:cNvSpPr/>
          <p:nvPr userDrawn="1"/>
        </p:nvSpPr>
        <p:spPr>
          <a:xfrm>
            <a:off x="568325" y="2412999"/>
            <a:ext cx="1801813" cy="5029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18288" rtlCol="0" anchor="ctr"/>
          <a:lstStyle/>
          <a:p>
            <a:pPr algn="ctr"/>
            <a:r>
              <a:rPr lang="en-US" sz="2000" dirty="0"/>
              <a:t>Thank You</a:t>
            </a:r>
          </a:p>
        </p:txBody>
      </p:sp>
      <p:sp>
        <p:nvSpPr>
          <p:cNvPr id="10" name="TextBox 9"/>
          <p:cNvSpPr txBox="1"/>
          <p:nvPr userDrawn="1"/>
        </p:nvSpPr>
        <p:spPr>
          <a:xfrm>
            <a:off x="4127007" y="4868787"/>
            <a:ext cx="889987" cy="230832"/>
          </a:xfrm>
          <a:prstGeom prst="rect">
            <a:avLst/>
          </a:prstGeom>
          <a:noFill/>
        </p:spPr>
        <p:txBody>
          <a:bodyPr wrap="none" rtlCol="0">
            <a:spAutoFit/>
          </a:bodyPr>
          <a:lstStyle/>
          <a:p>
            <a:r>
              <a:rPr lang="en-US" sz="900" dirty="0">
                <a:solidFill>
                  <a:schemeClr val="bg1"/>
                </a:solidFill>
              </a:rPr>
              <a:t>CONFIDENTIAL</a:t>
            </a:r>
          </a:p>
        </p:txBody>
      </p:sp>
      <p:sp>
        <p:nvSpPr>
          <p:cNvPr id="11" name="Slide Number Placeholder 2"/>
          <p:cNvSpPr>
            <a:spLocks noGrp="1"/>
          </p:cNvSpPr>
          <p:nvPr>
            <p:ph type="sldNum" sz="quarter" idx="4"/>
          </p:nvPr>
        </p:nvSpPr>
        <p:spPr>
          <a:xfrm>
            <a:off x="8248030" y="4855627"/>
            <a:ext cx="438770" cy="274637"/>
          </a:xfrm>
          <a:prstGeom prst="rect">
            <a:avLst/>
          </a:prstGeom>
        </p:spPr>
        <p:txBody>
          <a:bodyPr vert="horz" lIns="91440" tIns="45720" rIns="91440" bIns="45720" rtlCol="0" anchor="ctr"/>
          <a:lstStyle>
            <a:lvl1pPr algn="r">
              <a:defRPr sz="800">
                <a:solidFill>
                  <a:schemeClr val="accent6">
                    <a:lumMod val="90000"/>
                  </a:schemeClr>
                </a:solidFill>
              </a:defRPr>
            </a:lvl1pPr>
          </a:lstStyle>
          <a:p>
            <a:fld id="{A608AA57-48A1-7743-9DE3-E472877549D6}" type="slidenum">
              <a:rPr lang="en-US" smtClean="0"/>
              <a:pPr/>
              <a:t>‹#›</a:t>
            </a:fld>
            <a:endParaRPr lang="en-US" dirty="0"/>
          </a:p>
        </p:txBody>
      </p:sp>
      <p:sp>
        <p:nvSpPr>
          <p:cNvPr id="12" name="Footer Placeholder 3"/>
          <p:cNvSpPr>
            <a:spLocks noGrp="1"/>
          </p:cNvSpPr>
          <p:nvPr>
            <p:ph type="ftr" sz="quarter" idx="3"/>
          </p:nvPr>
        </p:nvSpPr>
        <p:spPr>
          <a:xfrm>
            <a:off x="5339159" y="4855627"/>
            <a:ext cx="2895600" cy="274637"/>
          </a:xfrm>
          <a:prstGeom prst="rect">
            <a:avLst/>
          </a:prstGeom>
        </p:spPr>
        <p:txBody>
          <a:bodyPr vert="horz" lIns="91440" tIns="45720" rIns="91440" bIns="45720" rtlCol="0" anchor="ctr"/>
          <a:lstStyle>
            <a:lvl1pPr algn="ctr">
              <a:defRPr sz="600">
                <a:solidFill>
                  <a:schemeClr val="tx1">
                    <a:tint val="75000"/>
                  </a:schemeClr>
                </a:solidFill>
              </a:defRPr>
            </a:lvl1pPr>
          </a:lstStyle>
          <a:p>
            <a:pPr algn="r"/>
            <a:r>
              <a:rPr lang="en-US">
                <a:solidFill>
                  <a:schemeClr val="bg1">
                    <a:lumMod val="65000"/>
                  </a:schemeClr>
                </a:solidFill>
              </a:rPr>
              <a:t>© Plantronics 2016. All Rights Reserved.</a:t>
            </a:r>
            <a:endParaRPr lang="en-US" dirty="0">
              <a:solidFill>
                <a:schemeClr val="bg1">
                  <a:lumMod val="65000"/>
                </a:schemeClr>
              </a:solidFill>
            </a:endParaRPr>
          </a:p>
        </p:txBody>
      </p:sp>
    </p:spTree>
    <p:extLst>
      <p:ext uri="{BB962C8B-B14F-4D97-AF65-F5344CB8AC3E}">
        <p14:creationId xmlns:p14="http://schemas.microsoft.com/office/powerpoint/2010/main" val="2022754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ay">
    <p:spTree>
      <p:nvGrpSpPr>
        <p:cNvPr id="1" name=""/>
        <p:cNvGrpSpPr/>
        <p:nvPr/>
      </p:nvGrpSpPr>
      <p:grpSpPr>
        <a:xfrm>
          <a:off x="0" y="0"/>
          <a:ext cx="0" cy="0"/>
          <a:chOff x="0" y="0"/>
          <a:chExt cx="0" cy="0"/>
        </a:xfrm>
      </p:grpSpPr>
      <p:grpSp>
        <p:nvGrpSpPr>
          <p:cNvPr id="8" name="Group 7"/>
          <p:cNvGrpSpPr/>
          <p:nvPr userDrawn="1"/>
        </p:nvGrpSpPr>
        <p:grpSpPr>
          <a:xfrm>
            <a:off x="0" y="-3"/>
            <a:ext cx="9144000" cy="5157216"/>
            <a:chOff x="0" y="-1"/>
            <a:chExt cx="9144000" cy="5130266"/>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t="6969" b="17982"/>
            <a:stretch/>
          </p:blipFill>
          <p:spPr>
            <a:xfrm flipH="1">
              <a:off x="0" y="-1"/>
              <a:ext cx="9144000" cy="5120641"/>
            </a:xfrm>
            <a:prstGeom prst="rect">
              <a:avLst/>
            </a:prstGeom>
          </p:spPr>
        </p:pic>
        <p:sp>
          <p:nvSpPr>
            <p:cNvPr id="11" name="Rectangle 10"/>
            <p:cNvSpPr/>
            <p:nvPr userDrawn="1"/>
          </p:nvSpPr>
          <p:spPr>
            <a:xfrm>
              <a:off x="0" y="1"/>
              <a:ext cx="9143999" cy="5130264"/>
            </a:xfrm>
            <a:prstGeom prst="rect">
              <a:avLst/>
            </a:prstGeom>
            <a:gradFill flip="none" rotWithShape="1">
              <a:gsLst>
                <a:gs pos="0">
                  <a:schemeClr val="bg1">
                    <a:alpha val="49000"/>
                  </a:schemeClr>
                </a:gs>
                <a:gs pos="100000">
                  <a:schemeClr val="bg1">
                    <a:alpha val="36000"/>
                  </a:schemeClr>
                </a:gs>
              </a:gsLst>
              <a:lin ang="18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icture 8" descr="PLT_logo_gray_4inch.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16249" y="2374690"/>
            <a:ext cx="3111502" cy="394124"/>
          </a:xfrm>
          <a:prstGeom prst="rect">
            <a:avLst/>
          </a:prstGeom>
        </p:spPr>
      </p:pic>
    </p:spTree>
    <p:extLst>
      <p:ext uri="{BB962C8B-B14F-4D97-AF65-F5344CB8AC3E}">
        <p14:creationId xmlns:p14="http://schemas.microsoft.com/office/powerpoint/2010/main" val="250060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gue - 1">
    <p:spTree>
      <p:nvGrpSpPr>
        <p:cNvPr id="1" name=""/>
        <p:cNvGrpSpPr/>
        <p:nvPr/>
      </p:nvGrpSpPr>
      <p:grpSpPr>
        <a:xfrm>
          <a:off x="0" y="0"/>
          <a:ext cx="0" cy="0"/>
          <a:chOff x="0" y="0"/>
          <a:chExt cx="0" cy="0"/>
        </a:xfrm>
      </p:grpSpPr>
      <p:grpSp>
        <p:nvGrpSpPr>
          <p:cNvPr id="10" name="Group 4"/>
          <p:cNvGrpSpPr/>
          <p:nvPr userDrawn="1"/>
        </p:nvGrpSpPr>
        <p:grpSpPr>
          <a:xfrm>
            <a:off x="0" y="-11523"/>
            <a:ext cx="9144000" cy="4878153"/>
            <a:chOff x="0" y="0"/>
            <a:chExt cx="9144000" cy="4887350"/>
          </a:xfrm>
        </p:grpSpPr>
        <p:sp>
          <p:nvSpPr>
            <p:cNvPr id="11" name="Rectangle 10"/>
            <p:cNvSpPr/>
            <p:nvPr/>
          </p:nvSpPr>
          <p:spPr>
            <a:xfrm>
              <a:off x="0" y="0"/>
              <a:ext cx="9144000" cy="4887350"/>
            </a:xfrm>
            <a:prstGeom prst="rect">
              <a:avLst/>
            </a:prstGeom>
            <a:gradFill flip="none" rotWithShape="1">
              <a:gsLst>
                <a:gs pos="0">
                  <a:srgbClr val="DEDEDE"/>
                </a:gs>
                <a:gs pos="50000">
                  <a:schemeClr val="bg1"/>
                </a:gs>
                <a:gs pos="100000">
                  <a:srgbClr val="DEDEDE"/>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0" y="1"/>
              <a:ext cx="9144000" cy="3238500"/>
            </a:xfrm>
            <a:prstGeom prst="rect">
              <a:avLst/>
            </a:prstGeom>
            <a:gradFill flip="none" rotWithShape="1">
              <a:gsLst>
                <a:gs pos="0">
                  <a:srgbClr val="E8E8E8"/>
                </a:gs>
                <a:gs pos="63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 Placeholder 2"/>
          <p:cNvSpPr>
            <a:spLocks noGrp="1"/>
          </p:cNvSpPr>
          <p:nvPr>
            <p:ph type="body" sz="quarter" idx="10" hasCustomPrompt="1"/>
          </p:nvPr>
        </p:nvSpPr>
        <p:spPr>
          <a:xfrm>
            <a:off x="432435" y="1856740"/>
            <a:ext cx="8254365" cy="1397000"/>
          </a:xfrm>
          <a:prstGeom prst="rect">
            <a:avLst/>
          </a:prstGeom>
        </p:spPr>
        <p:txBody>
          <a:bodyPr vert="horz" anchor="ctr" anchorCtr="0"/>
          <a:lstStyle>
            <a:lvl1pPr marL="0" indent="0">
              <a:spcBef>
                <a:spcPts val="0"/>
              </a:spcBef>
              <a:buNone/>
              <a:defRPr sz="3200" baseline="0">
                <a:solidFill>
                  <a:schemeClr val="accent6">
                    <a:lumMod val="25000"/>
                  </a:schemeClr>
                </a:solidFill>
              </a:defRPr>
            </a:lvl1pPr>
          </a:lstStyle>
          <a:p>
            <a:pPr lvl="0"/>
            <a:r>
              <a:rPr lang="en-US" dirty="0"/>
              <a:t>Segue Slide</a:t>
            </a:r>
          </a:p>
        </p:txBody>
      </p:sp>
      <p:sp>
        <p:nvSpPr>
          <p:cNvPr id="4" name="Slide Number Placeholder 3"/>
          <p:cNvSpPr>
            <a:spLocks noGrp="1"/>
          </p:cNvSpPr>
          <p:nvPr>
            <p:ph type="sldNum" sz="quarter" idx="12"/>
          </p:nvPr>
        </p:nvSpPr>
        <p:spPr/>
        <p:txBody>
          <a:bodyPr/>
          <a:lstStyle/>
          <a:p>
            <a:fld id="{A608AA57-48A1-7743-9DE3-E472877549D6}" type="slidenum">
              <a:rPr lang="en-US" smtClean="0"/>
              <a:pPr/>
              <a:t>‹#›</a:t>
            </a:fld>
            <a:endParaRPr lang="en-US" dirty="0"/>
          </a:p>
        </p:txBody>
      </p:sp>
      <p:sp>
        <p:nvSpPr>
          <p:cNvPr id="6" name="Footer Placeholder 5"/>
          <p:cNvSpPr>
            <a:spLocks noGrp="1"/>
          </p:cNvSpPr>
          <p:nvPr>
            <p:ph type="ftr" sz="quarter" idx="13"/>
          </p:nvPr>
        </p:nvSpPr>
        <p:spPr/>
        <p:txBody>
          <a:bodyPr/>
          <a:lstStyle/>
          <a:p>
            <a:r>
              <a:rPr lang="en-US">
                <a:solidFill>
                  <a:schemeClr val="bg1">
                    <a:lumMod val="65000"/>
                  </a:schemeClr>
                </a:solidFill>
              </a:rPr>
              <a:t>© Plantronics 2015. All Rights Reserved.</a:t>
            </a:r>
            <a:endParaRPr lang="en-US" dirty="0">
              <a:solidFill>
                <a:schemeClr val="bg1">
                  <a:lumMod val="65000"/>
                </a:schemeClr>
              </a:solidFill>
            </a:endParaRPr>
          </a:p>
        </p:txBody>
      </p:sp>
    </p:spTree>
    <p:extLst>
      <p:ext uri="{BB962C8B-B14F-4D97-AF65-F5344CB8AC3E}">
        <p14:creationId xmlns:p14="http://schemas.microsoft.com/office/powerpoint/2010/main" val="3671893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1"/>
          </p:nvPr>
        </p:nvSpPr>
        <p:spPr/>
        <p:txBody>
          <a:bodyPr/>
          <a:lstStyle>
            <a:lvl1pPr>
              <a:defRPr/>
            </a:lvl1pPr>
          </a:lstStyle>
          <a:p>
            <a:fld id="{7FEC6C0D-DDEE-4B06-8433-E021C94CB21E}" type="slidenum">
              <a:rPr lang="en-US" altLang="en-US"/>
              <a:pPr/>
              <a:t>‹#›</a:t>
            </a:fld>
            <a:endParaRPr lang="en-US" altLang="en-US"/>
          </a:p>
        </p:txBody>
      </p:sp>
    </p:spTree>
    <p:extLst>
      <p:ext uri="{BB962C8B-B14F-4D97-AF65-F5344CB8AC3E}">
        <p14:creationId xmlns:p14="http://schemas.microsoft.com/office/powerpoint/2010/main" val="2164953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71551"/>
            <a:ext cx="4038600" cy="36230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71551"/>
            <a:ext cx="4038600" cy="36230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t>Copyright 2003 Project Solutions Group</a:t>
            </a:r>
          </a:p>
          <a:p>
            <a:r>
              <a:rPr lang="en-US" altLang="en-US"/>
              <a:t>All Rights Reserved</a:t>
            </a:r>
          </a:p>
          <a:p>
            <a:endParaRPr lang="en-US" altLang="en-US"/>
          </a:p>
        </p:txBody>
      </p:sp>
      <p:sp>
        <p:nvSpPr>
          <p:cNvPr id="6" name="Slide Number Placeholder 5"/>
          <p:cNvSpPr>
            <a:spLocks noGrp="1"/>
          </p:cNvSpPr>
          <p:nvPr>
            <p:ph type="sldNum" sz="quarter" idx="11"/>
          </p:nvPr>
        </p:nvSpPr>
        <p:spPr/>
        <p:txBody>
          <a:bodyPr/>
          <a:lstStyle>
            <a:lvl1pPr>
              <a:defRPr/>
            </a:lvl1pPr>
          </a:lstStyle>
          <a:p>
            <a:fld id="{9D2B5858-E61F-40C0-BA95-CBA722D79D54}" type="slidenum">
              <a:rPr lang="en-US" altLang="en-US"/>
              <a:pPr/>
              <a:t>‹#›</a:t>
            </a:fld>
            <a:endParaRPr lang="en-US" altLang="en-US"/>
          </a:p>
        </p:txBody>
      </p:sp>
    </p:spTree>
    <p:extLst>
      <p:ext uri="{BB962C8B-B14F-4D97-AF65-F5344CB8AC3E}">
        <p14:creationId xmlns:p14="http://schemas.microsoft.com/office/powerpoint/2010/main" val="424670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 Whi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685800">
              <a:defRPr/>
            </a:pPr>
            <a:fld id="{A608AA57-48A1-7743-9DE3-E472877549D6}" type="slidenum">
              <a:rPr lang="en-US" sz="600" kern="0" smtClean="0">
                <a:solidFill>
                  <a:srgbClr val="CFD3D7">
                    <a:lumMod val="90000"/>
                  </a:srgbClr>
                </a:solidFill>
              </a:rPr>
              <a:pPr defTabSz="685800">
                <a:defRPr/>
              </a:pPr>
              <a:t>‹#›</a:t>
            </a:fld>
            <a:endParaRPr lang="en-US" sz="600" kern="0" dirty="0">
              <a:solidFill>
                <a:srgbClr val="CFD3D7">
                  <a:lumMod val="90000"/>
                </a:srgbClr>
              </a:solidFill>
            </a:endParaRPr>
          </a:p>
        </p:txBody>
      </p:sp>
      <p:sp>
        <p:nvSpPr>
          <p:cNvPr id="4" name="Footer Placeholder 3"/>
          <p:cNvSpPr>
            <a:spLocks noGrp="1"/>
          </p:cNvSpPr>
          <p:nvPr>
            <p:ph type="ftr" sz="quarter" idx="11"/>
          </p:nvPr>
        </p:nvSpPr>
        <p:spPr/>
        <p:txBody>
          <a:bodyPr/>
          <a:lstStyle/>
          <a:p>
            <a:pPr defTabSz="685800">
              <a:defRPr/>
            </a:pPr>
            <a:r>
              <a:rPr lang="en-US" kern="0">
                <a:solidFill>
                  <a:sysClr val="window" lastClr="FFFFFF">
                    <a:lumMod val="65000"/>
                  </a:sysClr>
                </a:solidFill>
              </a:rPr>
              <a:t>© Plantronics 2015. All Rights Reserved.</a:t>
            </a:r>
            <a:endParaRPr lang="en-US" kern="0" dirty="0">
              <a:solidFill>
                <a:sysClr val="window" lastClr="FFFFFF">
                  <a:lumMod val="65000"/>
                </a:sys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3112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Gra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685800">
              <a:defRPr/>
            </a:pPr>
            <a:fld id="{A608AA57-48A1-7743-9DE3-E472877549D6}" type="slidenum">
              <a:rPr lang="en-US" sz="600" kern="0" smtClean="0">
                <a:solidFill>
                  <a:srgbClr val="CFD3D7">
                    <a:lumMod val="90000"/>
                  </a:srgbClr>
                </a:solidFill>
              </a:rPr>
              <a:pPr defTabSz="685800">
                <a:defRPr/>
              </a:pPr>
              <a:t>‹#›</a:t>
            </a:fld>
            <a:endParaRPr lang="en-US" sz="600" kern="0" dirty="0">
              <a:solidFill>
                <a:srgbClr val="CFD3D7">
                  <a:lumMod val="90000"/>
                </a:srgbClr>
              </a:solidFill>
            </a:endParaRPr>
          </a:p>
        </p:txBody>
      </p:sp>
      <p:sp>
        <p:nvSpPr>
          <p:cNvPr id="4" name="Footer Placeholder 3"/>
          <p:cNvSpPr>
            <a:spLocks noGrp="1"/>
          </p:cNvSpPr>
          <p:nvPr>
            <p:ph type="ftr" sz="quarter" idx="11"/>
          </p:nvPr>
        </p:nvSpPr>
        <p:spPr/>
        <p:txBody>
          <a:bodyPr/>
          <a:lstStyle/>
          <a:p>
            <a:pPr defTabSz="685800">
              <a:defRPr/>
            </a:pPr>
            <a:r>
              <a:rPr lang="en-US" kern="0">
                <a:solidFill>
                  <a:sysClr val="window" lastClr="FFFFFF">
                    <a:lumMod val="65000"/>
                  </a:sysClr>
                </a:solidFill>
              </a:rPr>
              <a:t>© Plantronics 2015. All Rights Reserved.</a:t>
            </a:r>
            <a:endParaRPr lang="en-US" kern="0" dirty="0">
              <a:solidFill>
                <a:sysClr val="window" lastClr="FFFFFF">
                  <a:lumMod val="65000"/>
                </a:sysClr>
              </a:solidFill>
            </a:endParaRPr>
          </a:p>
        </p:txBody>
      </p:sp>
      <p:sp>
        <p:nvSpPr>
          <p:cNvPr id="5" name="Rectangle 4"/>
          <p:cNvSpPr/>
          <p:nvPr userDrawn="1"/>
        </p:nvSpPr>
        <p:spPr>
          <a:xfrm>
            <a:off x="0" y="-8642"/>
            <a:ext cx="9144000" cy="4864269"/>
          </a:xfrm>
          <a:prstGeom prst="rect">
            <a:avLst/>
          </a:prstGeom>
          <a:gradFill flip="none" rotWithShape="1">
            <a:gsLst>
              <a:gs pos="0">
                <a:srgbClr val="DEDEDE"/>
              </a:gs>
              <a:gs pos="50000">
                <a:schemeClr val="bg1"/>
              </a:gs>
              <a:gs pos="100000">
                <a:srgbClr val="DEDEDE"/>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44424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 Gray">
    <p:spTree>
      <p:nvGrpSpPr>
        <p:cNvPr id="1" name=""/>
        <p:cNvGrpSpPr/>
        <p:nvPr/>
      </p:nvGrpSpPr>
      <p:grpSpPr>
        <a:xfrm>
          <a:off x="0" y="0"/>
          <a:ext cx="0" cy="0"/>
          <a:chOff x="0" y="0"/>
          <a:chExt cx="0" cy="0"/>
        </a:xfrm>
      </p:grpSpPr>
      <p:sp>
        <p:nvSpPr>
          <p:cNvPr id="5" name="Rectangle 4"/>
          <p:cNvSpPr/>
          <p:nvPr userDrawn="1"/>
        </p:nvSpPr>
        <p:spPr>
          <a:xfrm>
            <a:off x="0" y="-8642"/>
            <a:ext cx="9144000" cy="4864269"/>
          </a:xfrm>
          <a:prstGeom prst="rect">
            <a:avLst/>
          </a:prstGeom>
          <a:gradFill flip="none" rotWithShape="1">
            <a:gsLst>
              <a:gs pos="0">
                <a:srgbClr val="DEDEDE"/>
              </a:gs>
              <a:gs pos="50000">
                <a:schemeClr val="bg1"/>
              </a:gs>
              <a:gs pos="100000">
                <a:srgbClr val="DEDEDE"/>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lide Number Placeholder 2"/>
          <p:cNvSpPr>
            <a:spLocks noGrp="1"/>
          </p:cNvSpPr>
          <p:nvPr>
            <p:ph type="sldNum" sz="quarter" idx="10"/>
          </p:nvPr>
        </p:nvSpPr>
        <p:spPr/>
        <p:txBody>
          <a:bodyPr/>
          <a:lstStyle/>
          <a:p>
            <a:pPr defTabSz="685800">
              <a:defRPr/>
            </a:pPr>
            <a:fld id="{A608AA57-48A1-7743-9DE3-E472877549D6}" type="slidenum">
              <a:rPr lang="en-US" sz="600" kern="0" smtClean="0">
                <a:solidFill>
                  <a:srgbClr val="CFD3D7">
                    <a:lumMod val="90000"/>
                  </a:srgbClr>
                </a:solidFill>
              </a:rPr>
              <a:pPr defTabSz="685800">
                <a:defRPr/>
              </a:pPr>
              <a:t>‹#›</a:t>
            </a:fld>
            <a:endParaRPr lang="en-US" sz="600" kern="0" dirty="0">
              <a:solidFill>
                <a:srgbClr val="CFD3D7">
                  <a:lumMod val="90000"/>
                </a:srgbClr>
              </a:solidFill>
            </a:endParaRPr>
          </a:p>
        </p:txBody>
      </p:sp>
      <p:sp>
        <p:nvSpPr>
          <p:cNvPr id="4" name="Footer Placeholder 3"/>
          <p:cNvSpPr>
            <a:spLocks noGrp="1"/>
          </p:cNvSpPr>
          <p:nvPr>
            <p:ph type="ftr" sz="quarter" idx="11"/>
          </p:nvPr>
        </p:nvSpPr>
        <p:spPr/>
        <p:txBody>
          <a:bodyPr/>
          <a:lstStyle/>
          <a:p>
            <a:pPr defTabSz="685800">
              <a:defRPr/>
            </a:pPr>
            <a:r>
              <a:rPr lang="en-US" kern="0">
                <a:solidFill>
                  <a:sysClr val="window" lastClr="FFFFFF">
                    <a:lumMod val="65000"/>
                  </a:sysClr>
                </a:solidFill>
              </a:rPr>
              <a:t>© Plantronics 2015. All Rights Reserved.</a:t>
            </a:r>
            <a:endParaRPr lang="en-US" kern="0" dirty="0">
              <a:solidFill>
                <a:sysClr val="window" lastClr="FFFFFF">
                  <a:lumMod val="65000"/>
                </a:sysClr>
              </a:solidFill>
            </a:endParaRP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27488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hree Columns - Colored Bars">
    <p:spTree>
      <p:nvGrpSpPr>
        <p:cNvPr id="1" name=""/>
        <p:cNvGrpSpPr/>
        <p:nvPr/>
      </p:nvGrpSpPr>
      <p:grpSpPr>
        <a:xfrm>
          <a:off x="0" y="0"/>
          <a:ext cx="0" cy="0"/>
          <a:chOff x="0" y="0"/>
          <a:chExt cx="0" cy="0"/>
        </a:xfrm>
      </p:grpSpPr>
      <p:sp>
        <p:nvSpPr>
          <p:cNvPr id="11" name="Title 1"/>
          <p:cNvSpPr>
            <a:spLocks noGrp="1"/>
          </p:cNvSpPr>
          <p:nvPr>
            <p:ph type="title"/>
          </p:nvPr>
        </p:nvSpPr>
        <p:spPr>
          <a:xfrm>
            <a:off x="449263" y="243750"/>
            <a:ext cx="8229600" cy="674077"/>
          </a:xfrm>
          <a:prstGeom prst="rect">
            <a:avLst/>
          </a:prstGeom>
        </p:spPr>
        <p:txBody>
          <a:bodyPr/>
          <a:lstStyle>
            <a:lvl1pPr algn="l">
              <a:defRPr sz="2400">
                <a:solidFill>
                  <a:schemeClr val="tx1"/>
                </a:solidFill>
              </a:defRPr>
            </a:lvl1pPr>
          </a:lstStyle>
          <a:p>
            <a:r>
              <a:rPr lang="en-US"/>
              <a:t>Click to edit Master title style</a:t>
            </a:r>
            <a:endParaRPr lang="en-US" dirty="0"/>
          </a:p>
        </p:txBody>
      </p:sp>
      <p:sp>
        <p:nvSpPr>
          <p:cNvPr id="3" name="Rectangle 2"/>
          <p:cNvSpPr/>
          <p:nvPr userDrawn="1"/>
        </p:nvSpPr>
        <p:spPr>
          <a:xfrm>
            <a:off x="423333" y="938828"/>
            <a:ext cx="2709333" cy="3443817"/>
          </a:xfrm>
          <a:prstGeom prst="rect">
            <a:avLst/>
          </a:prstGeom>
          <a:solidFill>
            <a:srgbClr val="E8E8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6005168" y="935357"/>
            <a:ext cx="2706624" cy="3447288"/>
          </a:xfrm>
          <a:prstGeom prst="rect">
            <a:avLst/>
          </a:prstGeom>
          <a:solidFill>
            <a:srgbClr val="E8E8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3207250" y="938828"/>
            <a:ext cx="2706624" cy="3443817"/>
          </a:xfrm>
          <a:prstGeom prst="rect">
            <a:avLst/>
          </a:prstGeom>
          <a:solidFill>
            <a:srgbClr val="E8E8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hasCustomPrompt="1"/>
          </p:nvPr>
        </p:nvSpPr>
        <p:spPr>
          <a:xfrm>
            <a:off x="541496" y="1547370"/>
            <a:ext cx="2473007" cy="2655888"/>
          </a:xfrm>
          <a:prstGeom prst="rect">
            <a:avLst/>
          </a:prstGeom>
        </p:spPr>
        <p:txBody>
          <a:bodyPr vert="horz"/>
          <a:lstStyle>
            <a:lvl1pPr marL="0" indent="0">
              <a:spcBef>
                <a:spcPts val="0"/>
              </a:spcBef>
              <a:buFontTx/>
              <a:buNone/>
              <a:defRPr sz="1200">
                <a:solidFill>
                  <a:schemeClr val="accent6">
                    <a:lumMod val="25000"/>
                  </a:schemeClr>
                </a:solidFill>
              </a:defRPr>
            </a:lvl1pPr>
            <a:lvl2pPr marL="457200" indent="0">
              <a:spcBef>
                <a:spcPts val="0"/>
              </a:spcBef>
              <a:buFontTx/>
              <a:buNone/>
              <a:defRPr sz="1200">
                <a:solidFill>
                  <a:schemeClr val="accent6">
                    <a:lumMod val="25000"/>
                  </a:schemeClr>
                </a:solidFill>
              </a:defRPr>
            </a:lvl2pPr>
            <a:lvl3pPr marL="914400" indent="0">
              <a:spcBef>
                <a:spcPts val="0"/>
              </a:spcBef>
              <a:buFontTx/>
              <a:buNone/>
              <a:defRPr sz="1200">
                <a:solidFill>
                  <a:schemeClr val="accent6">
                    <a:lumMod val="25000"/>
                  </a:schemeClr>
                </a:solidFill>
              </a:defRPr>
            </a:lvl3pPr>
            <a:lvl4pPr marL="1371600" indent="0">
              <a:spcBef>
                <a:spcPts val="0"/>
              </a:spcBef>
              <a:buFontTx/>
              <a:buNone/>
              <a:defRPr sz="1200">
                <a:solidFill>
                  <a:schemeClr val="accent6">
                    <a:lumMod val="25000"/>
                  </a:schemeClr>
                </a:solidFill>
              </a:defRPr>
            </a:lvl4pPr>
            <a:lvl5pPr marL="1828800" indent="0">
              <a:spcBef>
                <a:spcPts val="0"/>
              </a:spcBef>
              <a:buFontTx/>
              <a:buNone/>
              <a:defRPr sz="1200">
                <a:solidFill>
                  <a:schemeClr val="accent6">
                    <a:lumMod val="25000"/>
                  </a:schemeClr>
                </a:solidFill>
              </a:defRPr>
            </a:lvl5pPr>
          </a:lstStyle>
          <a:p>
            <a:pPr lvl="0"/>
            <a:r>
              <a:rPr lang="en-US" dirty="0"/>
              <a:t>Text here</a:t>
            </a:r>
          </a:p>
        </p:txBody>
      </p:sp>
      <p:sp>
        <p:nvSpPr>
          <p:cNvPr id="12" name="Picture Placeholder 11"/>
          <p:cNvSpPr>
            <a:spLocks noGrp="1"/>
          </p:cNvSpPr>
          <p:nvPr>
            <p:ph type="pic" sz="quarter" idx="11"/>
          </p:nvPr>
        </p:nvSpPr>
        <p:spPr>
          <a:xfrm>
            <a:off x="3207250" y="1301689"/>
            <a:ext cx="2706624" cy="1328737"/>
          </a:xfrm>
          <a:prstGeom prst="rect">
            <a:avLst/>
          </a:prstGeom>
        </p:spPr>
        <p:txBody>
          <a:bodyPr vert="horz"/>
          <a:lstStyle>
            <a:lvl1pPr marL="0" indent="0" algn="ctr">
              <a:buFontTx/>
              <a:buNone/>
              <a:defRPr sz="1200">
                <a:solidFill>
                  <a:schemeClr val="accent6">
                    <a:lumMod val="25000"/>
                  </a:schemeClr>
                </a:solidFill>
              </a:defRPr>
            </a:lvl1pPr>
          </a:lstStyle>
          <a:p>
            <a:r>
              <a:rPr lang="en-US"/>
              <a:t>Click icon to add picture</a:t>
            </a:r>
          </a:p>
        </p:txBody>
      </p:sp>
      <p:sp>
        <p:nvSpPr>
          <p:cNvPr id="13" name="Text Placeholder 8"/>
          <p:cNvSpPr>
            <a:spLocks noGrp="1"/>
          </p:cNvSpPr>
          <p:nvPr>
            <p:ph type="body" sz="quarter" idx="12" hasCustomPrompt="1"/>
          </p:nvPr>
        </p:nvSpPr>
        <p:spPr>
          <a:xfrm>
            <a:off x="3324059" y="2818428"/>
            <a:ext cx="2473007" cy="1384830"/>
          </a:xfrm>
          <a:prstGeom prst="rect">
            <a:avLst/>
          </a:prstGeom>
        </p:spPr>
        <p:txBody>
          <a:bodyPr vert="horz"/>
          <a:lstStyle>
            <a:lvl1pPr marL="0" indent="0">
              <a:spcBef>
                <a:spcPts val="0"/>
              </a:spcBef>
              <a:buFontTx/>
              <a:buNone/>
              <a:defRPr sz="1200">
                <a:solidFill>
                  <a:schemeClr val="accent6">
                    <a:lumMod val="25000"/>
                  </a:schemeClr>
                </a:solidFill>
              </a:defRPr>
            </a:lvl1pPr>
            <a:lvl2pPr marL="457200" indent="0">
              <a:spcBef>
                <a:spcPts val="0"/>
              </a:spcBef>
              <a:buFontTx/>
              <a:buNone/>
              <a:defRPr sz="1200">
                <a:solidFill>
                  <a:schemeClr val="accent6">
                    <a:lumMod val="25000"/>
                  </a:schemeClr>
                </a:solidFill>
              </a:defRPr>
            </a:lvl2pPr>
            <a:lvl3pPr marL="914400" indent="0">
              <a:spcBef>
                <a:spcPts val="0"/>
              </a:spcBef>
              <a:buFontTx/>
              <a:buNone/>
              <a:defRPr sz="1200">
                <a:solidFill>
                  <a:schemeClr val="accent6">
                    <a:lumMod val="25000"/>
                  </a:schemeClr>
                </a:solidFill>
              </a:defRPr>
            </a:lvl3pPr>
            <a:lvl4pPr marL="1371600" indent="0">
              <a:spcBef>
                <a:spcPts val="0"/>
              </a:spcBef>
              <a:buFontTx/>
              <a:buNone/>
              <a:defRPr sz="1200">
                <a:solidFill>
                  <a:schemeClr val="accent6">
                    <a:lumMod val="25000"/>
                  </a:schemeClr>
                </a:solidFill>
              </a:defRPr>
            </a:lvl4pPr>
            <a:lvl5pPr marL="1828800" indent="0">
              <a:spcBef>
                <a:spcPts val="0"/>
              </a:spcBef>
              <a:buFontTx/>
              <a:buNone/>
              <a:defRPr sz="1200">
                <a:solidFill>
                  <a:schemeClr val="accent6">
                    <a:lumMod val="25000"/>
                  </a:schemeClr>
                </a:solidFill>
              </a:defRPr>
            </a:lvl5pPr>
          </a:lstStyle>
          <a:p>
            <a:pPr lvl="0"/>
            <a:r>
              <a:rPr lang="en-US" dirty="0"/>
              <a:t>Text here</a:t>
            </a:r>
          </a:p>
        </p:txBody>
      </p:sp>
      <p:sp>
        <p:nvSpPr>
          <p:cNvPr id="14" name="Text Placeholder 8"/>
          <p:cNvSpPr>
            <a:spLocks noGrp="1"/>
          </p:cNvSpPr>
          <p:nvPr>
            <p:ph type="body" sz="quarter" idx="13" hasCustomPrompt="1"/>
          </p:nvPr>
        </p:nvSpPr>
        <p:spPr>
          <a:xfrm>
            <a:off x="6121977" y="2818428"/>
            <a:ext cx="2473007" cy="1384830"/>
          </a:xfrm>
          <a:prstGeom prst="rect">
            <a:avLst/>
          </a:prstGeom>
        </p:spPr>
        <p:txBody>
          <a:bodyPr vert="horz"/>
          <a:lstStyle>
            <a:lvl1pPr marL="0" indent="0">
              <a:spcBef>
                <a:spcPts val="0"/>
              </a:spcBef>
              <a:buFontTx/>
              <a:buNone/>
              <a:defRPr sz="1200">
                <a:solidFill>
                  <a:schemeClr val="accent6">
                    <a:lumMod val="25000"/>
                  </a:schemeClr>
                </a:solidFill>
              </a:defRPr>
            </a:lvl1pPr>
            <a:lvl2pPr marL="457200" indent="0">
              <a:spcBef>
                <a:spcPts val="0"/>
              </a:spcBef>
              <a:buFontTx/>
              <a:buNone/>
              <a:defRPr sz="1200">
                <a:solidFill>
                  <a:schemeClr val="accent6">
                    <a:lumMod val="25000"/>
                  </a:schemeClr>
                </a:solidFill>
              </a:defRPr>
            </a:lvl2pPr>
            <a:lvl3pPr marL="914400" indent="0">
              <a:spcBef>
                <a:spcPts val="0"/>
              </a:spcBef>
              <a:buFontTx/>
              <a:buNone/>
              <a:defRPr sz="1200">
                <a:solidFill>
                  <a:schemeClr val="accent6">
                    <a:lumMod val="25000"/>
                  </a:schemeClr>
                </a:solidFill>
              </a:defRPr>
            </a:lvl3pPr>
            <a:lvl4pPr marL="1371600" indent="0">
              <a:spcBef>
                <a:spcPts val="0"/>
              </a:spcBef>
              <a:buFontTx/>
              <a:buNone/>
              <a:defRPr sz="1200">
                <a:solidFill>
                  <a:schemeClr val="accent6">
                    <a:lumMod val="25000"/>
                  </a:schemeClr>
                </a:solidFill>
              </a:defRPr>
            </a:lvl4pPr>
            <a:lvl5pPr marL="1828800" indent="0">
              <a:spcBef>
                <a:spcPts val="0"/>
              </a:spcBef>
              <a:buFontTx/>
              <a:buNone/>
              <a:defRPr sz="1200">
                <a:solidFill>
                  <a:schemeClr val="accent6">
                    <a:lumMod val="25000"/>
                  </a:schemeClr>
                </a:solidFill>
              </a:defRPr>
            </a:lvl5pPr>
          </a:lstStyle>
          <a:p>
            <a:pPr lvl="0"/>
            <a:r>
              <a:rPr lang="en-US" dirty="0"/>
              <a:t>Text here</a:t>
            </a:r>
          </a:p>
        </p:txBody>
      </p:sp>
      <p:sp>
        <p:nvSpPr>
          <p:cNvPr id="15" name="Picture Placeholder 11"/>
          <p:cNvSpPr>
            <a:spLocks noGrp="1"/>
          </p:cNvSpPr>
          <p:nvPr>
            <p:ph type="pic" sz="quarter" idx="14"/>
          </p:nvPr>
        </p:nvSpPr>
        <p:spPr>
          <a:xfrm>
            <a:off x="6005168" y="1301689"/>
            <a:ext cx="2706624" cy="1328737"/>
          </a:xfrm>
          <a:prstGeom prst="rect">
            <a:avLst/>
          </a:prstGeom>
        </p:spPr>
        <p:txBody>
          <a:bodyPr vert="horz"/>
          <a:lstStyle>
            <a:lvl1pPr marL="0" indent="0" algn="ctr">
              <a:buFontTx/>
              <a:buNone/>
              <a:defRPr sz="1200">
                <a:solidFill>
                  <a:schemeClr val="accent6">
                    <a:lumMod val="25000"/>
                  </a:schemeClr>
                </a:solidFill>
              </a:defRPr>
            </a:lvl1pPr>
          </a:lstStyle>
          <a:p>
            <a:r>
              <a:rPr lang="en-US"/>
              <a:t>Click icon to add picture</a:t>
            </a:r>
          </a:p>
        </p:txBody>
      </p:sp>
      <p:sp>
        <p:nvSpPr>
          <p:cNvPr id="10" name="Text Placeholder 9"/>
          <p:cNvSpPr>
            <a:spLocks noGrp="1"/>
          </p:cNvSpPr>
          <p:nvPr>
            <p:ph type="body" sz="quarter" idx="18" hasCustomPrompt="1"/>
          </p:nvPr>
        </p:nvSpPr>
        <p:spPr>
          <a:xfrm>
            <a:off x="423862" y="939358"/>
            <a:ext cx="2708275" cy="371475"/>
          </a:xfrm>
          <a:prstGeom prst="rect">
            <a:avLst/>
          </a:prstGeom>
          <a:solidFill>
            <a:schemeClr val="accent2"/>
          </a:solidFill>
        </p:spPr>
        <p:txBody>
          <a:bodyPr vert="horz" anchor="ctr">
            <a:normAutofit/>
          </a:bodyPr>
          <a:lstStyle>
            <a:lvl1pPr marL="0" indent="0" algn="ctr">
              <a:buNone/>
              <a:defRPr sz="1400">
                <a:solidFill>
                  <a:schemeClr val="bg1"/>
                </a:solidFill>
              </a:defRPr>
            </a:lvl1pPr>
          </a:lstStyle>
          <a:p>
            <a:pPr lvl="0"/>
            <a:r>
              <a:rPr lang="en-US" dirty="0"/>
              <a:t>Text here</a:t>
            </a:r>
          </a:p>
        </p:txBody>
      </p:sp>
      <p:sp>
        <p:nvSpPr>
          <p:cNvPr id="2" name="Footer Placeholder 1"/>
          <p:cNvSpPr>
            <a:spLocks noGrp="1"/>
          </p:cNvSpPr>
          <p:nvPr>
            <p:ph type="ftr" sz="quarter" idx="21"/>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6" name="Slide Number Placeholder 5"/>
          <p:cNvSpPr>
            <a:spLocks noGrp="1"/>
          </p:cNvSpPr>
          <p:nvPr>
            <p:ph type="sldNum" sz="quarter" idx="22"/>
          </p:nvPr>
        </p:nvSpPr>
        <p:spPr/>
        <p:txBody>
          <a:bodyPr/>
          <a:lstStyle/>
          <a:p>
            <a:fld id="{A608AA57-48A1-7743-9DE3-E472877549D6}" type="slidenum">
              <a:rPr lang="en-US" smtClean="0"/>
              <a:pPr/>
              <a:t>‹#›</a:t>
            </a:fld>
            <a:endParaRPr lang="en-US" dirty="0"/>
          </a:p>
        </p:txBody>
      </p:sp>
      <p:sp>
        <p:nvSpPr>
          <p:cNvPr id="20" name="Text Placeholder 9"/>
          <p:cNvSpPr>
            <a:spLocks noGrp="1"/>
          </p:cNvSpPr>
          <p:nvPr>
            <p:ph type="body" sz="quarter" idx="19" hasCustomPrompt="1"/>
          </p:nvPr>
        </p:nvSpPr>
        <p:spPr>
          <a:xfrm>
            <a:off x="3207250" y="939358"/>
            <a:ext cx="2706624" cy="372511"/>
          </a:xfrm>
          <a:prstGeom prst="rect">
            <a:avLst/>
          </a:prstGeom>
          <a:solidFill>
            <a:schemeClr val="accent1"/>
          </a:solidFill>
        </p:spPr>
        <p:txBody>
          <a:bodyPr vert="horz" anchor="ctr">
            <a:normAutofit/>
          </a:bodyPr>
          <a:lstStyle>
            <a:lvl1pPr marL="0" indent="0" algn="ctr">
              <a:buNone/>
              <a:defRPr sz="1400">
                <a:solidFill>
                  <a:schemeClr val="bg1"/>
                </a:solidFill>
              </a:defRPr>
            </a:lvl1pPr>
          </a:lstStyle>
          <a:p>
            <a:pPr lvl="0"/>
            <a:r>
              <a:rPr lang="en-US" dirty="0"/>
              <a:t>Text here</a:t>
            </a:r>
          </a:p>
        </p:txBody>
      </p:sp>
      <p:sp>
        <p:nvSpPr>
          <p:cNvPr id="21" name="Text Placeholder 9"/>
          <p:cNvSpPr>
            <a:spLocks noGrp="1"/>
          </p:cNvSpPr>
          <p:nvPr>
            <p:ph type="body" sz="quarter" idx="20" hasCustomPrompt="1"/>
          </p:nvPr>
        </p:nvSpPr>
        <p:spPr>
          <a:xfrm>
            <a:off x="6005168" y="939358"/>
            <a:ext cx="2706624" cy="372511"/>
          </a:xfrm>
          <a:prstGeom prst="rect">
            <a:avLst/>
          </a:prstGeom>
          <a:solidFill>
            <a:schemeClr val="accent3"/>
          </a:solidFill>
        </p:spPr>
        <p:txBody>
          <a:bodyPr vert="horz" anchor="ctr">
            <a:normAutofit/>
          </a:bodyPr>
          <a:lstStyle>
            <a:lvl1pPr marL="0" indent="0" algn="ctr">
              <a:buNone/>
              <a:defRPr sz="1400">
                <a:solidFill>
                  <a:schemeClr val="bg1"/>
                </a:solidFill>
              </a:defRPr>
            </a:lvl1pPr>
          </a:lstStyle>
          <a:p>
            <a:pPr lvl="0"/>
            <a:r>
              <a:rPr lang="en-US" dirty="0"/>
              <a:t>Text here</a:t>
            </a:r>
          </a:p>
        </p:txBody>
      </p:sp>
    </p:spTree>
    <p:extLst>
      <p:ext uri="{BB962C8B-B14F-4D97-AF65-F5344CB8AC3E}">
        <p14:creationId xmlns:p14="http://schemas.microsoft.com/office/powerpoint/2010/main" val="304685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Full Bleed Title 1">
    <p:spTree>
      <p:nvGrpSpPr>
        <p:cNvPr id="1" name=""/>
        <p:cNvGrpSpPr/>
        <p:nvPr/>
      </p:nvGrpSpPr>
      <p:grpSpPr>
        <a:xfrm>
          <a:off x="0" y="0"/>
          <a:ext cx="0" cy="0"/>
          <a:chOff x="0" y="0"/>
          <a:chExt cx="0" cy="0"/>
        </a:xfrm>
      </p:grpSpPr>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l="28547" t="29664" r="33647" b="13458"/>
          <a:stretch/>
        </p:blipFill>
        <p:spPr>
          <a:xfrm>
            <a:off x="3247555" y="0"/>
            <a:ext cx="1629184" cy="1633986"/>
          </a:xfrm>
          <a:prstGeom prst="rect">
            <a:avLst/>
          </a:prstGeom>
        </p:spPr>
      </p:pic>
      <p:sp>
        <p:nvSpPr>
          <p:cNvPr id="10" name="Text Placeholder 7"/>
          <p:cNvSpPr>
            <a:spLocks noGrp="1"/>
          </p:cNvSpPr>
          <p:nvPr userDrawn="1">
            <p:ph type="body" sz="quarter" idx="11" hasCustomPrompt="1"/>
          </p:nvPr>
        </p:nvSpPr>
        <p:spPr>
          <a:xfrm>
            <a:off x="5049187" y="2774595"/>
            <a:ext cx="3981007" cy="1044575"/>
          </a:xfrm>
          <a:prstGeom prst="rect">
            <a:avLst/>
          </a:prstGeom>
        </p:spPr>
        <p:txBody>
          <a:bodyPr vert="horz"/>
          <a:lstStyle>
            <a:lvl1pPr marL="0" indent="0">
              <a:spcBef>
                <a:spcPts val="0"/>
              </a:spcBef>
              <a:buNone/>
              <a:defRPr sz="2000">
                <a:solidFill>
                  <a:schemeClr val="accent6">
                    <a:lumMod val="50000"/>
                  </a:schemeClr>
                </a:solidFill>
              </a:defRPr>
            </a:lvl1pPr>
            <a:lvl2pPr marL="457200" indent="0">
              <a:buNone/>
              <a:defRPr sz="2000">
                <a:solidFill>
                  <a:schemeClr val="accent5">
                    <a:lumMod val="60000"/>
                    <a:lumOff val="40000"/>
                  </a:schemeClr>
                </a:solidFill>
              </a:defRPr>
            </a:lvl2pPr>
            <a:lvl3pPr marL="914400" indent="0">
              <a:buNone/>
              <a:defRPr sz="2000">
                <a:solidFill>
                  <a:schemeClr val="accent5">
                    <a:lumMod val="60000"/>
                    <a:lumOff val="40000"/>
                  </a:schemeClr>
                </a:solidFill>
              </a:defRPr>
            </a:lvl3pPr>
            <a:lvl4pPr marL="1371600" indent="0">
              <a:buNone/>
              <a:defRPr sz="2000">
                <a:solidFill>
                  <a:schemeClr val="accent5">
                    <a:lumMod val="60000"/>
                    <a:lumOff val="40000"/>
                  </a:schemeClr>
                </a:solidFill>
              </a:defRPr>
            </a:lvl4pPr>
            <a:lvl5pPr marL="1828800" indent="0">
              <a:buNone/>
              <a:defRPr sz="2000">
                <a:solidFill>
                  <a:schemeClr val="accent5">
                    <a:lumMod val="60000"/>
                    <a:lumOff val="40000"/>
                  </a:schemeClr>
                </a:solidFill>
              </a:defRPr>
            </a:lvl5pPr>
          </a:lstStyle>
          <a:p>
            <a:pPr lvl="0"/>
            <a:r>
              <a:rPr lang="en-US" dirty="0"/>
              <a:t>Presenter’s Name</a:t>
            </a:r>
            <a:br>
              <a:rPr lang="en-US" dirty="0"/>
            </a:br>
            <a:r>
              <a:rPr lang="en-US" dirty="0"/>
              <a:t>Date, Year</a:t>
            </a:r>
          </a:p>
        </p:txBody>
      </p:sp>
      <p:sp>
        <p:nvSpPr>
          <p:cNvPr id="3" name="Text Placeholder 2"/>
          <p:cNvSpPr>
            <a:spLocks noGrp="1"/>
          </p:cNvSpPr>
          <p:nvPr userDrawn="1">
            <p:ph type="body" sz="quarter" idx="12" hasCustomPrompt="1"/>
          </p:nvPr>
        </p:nvSpPr>
        <p:spPr>
          <a:xfrm>
            <a:off x="5049540" y="1483682"/>
            <a:ext cx="3981336" cy="1087437"/>
          </a:xfrm>
          <a:prstGeom prst="rect">
            <a:avLst/>
          </a:prstGeom>
        </p:spPr>
        <p:txBody>
          <a:bodyPr vert="horz" anchor="b"/>
          <a:lstStyle>
            <a:lvl1pPr marL="0" indent="0">
              <a:spcBef>
                <a:spcPts val="0"/>
              </a:spcBef>
              <a:buFontTx/>
              <a:buNone/>
              <a:defRPr sz="3200">
                <a:solidFill>
                  <a:schemeClr val="accent3"/>
                </a:solidFill>
              </a:defRPr>
            </a:lvl1pPr>
            <a:lvl2pPr marL="457200" indent="0">
              <a:spcBef>
                <a:spcPts val="0"/>
              </a:spcBef>
              <a:buFontTx/>
              <a:buNone/>
              <a:defRPr sz="3200">
                <a:solidFill>
                  <a:schemeClr val="accent3"/>
                </a:solidFill>
              </a:defRPr>
            </a:lvl2pPr>
            <a:lvl3pPr marL="914400" indent="0">
              <a:spcBef>
                <a:spcPts val="0"/>
              </a:spcBef>
              <a:buFontTx/>
              <a:buNone/>
              <a:defRPr sz="3200">
                <a:solidFill>
                  <a:schemeClr val="accent3"/>
                </a:solidFill>
              </a:defRPr>
            </a:lvl3pPr>
            <a:lvl4pPr marL="1371600" indent="0">
              <a:spcBef>
                <a:spcPts val="0"/>
              </a:spcBef>
              <a:buFontTx/>
              <a:buNone/>
              <a:defRPr sz="3200">
                <a:solidFill>
                  <a:schemeClr val="accent3"/>
                </a:solidFill>
              </a:defRPr>
            </a:lvl4pPr>
            <a:lvl5pPr marL="1828800" indent="0">
              <a:spcBef>
                <a:spcPts val="0"/>
              </a:spcBef>
              <a:buFontTx/>
              <a:buNone/>
              <a:defRPr sz="3200">
                <a:solidFill>
                  <a:schemeClr val="accent3"/>
                </a:solidFill>
              </a:defRPr>
            </a:lvl5pPr>
          </a:lstStyle>
          <a:p>
            <a:pPr lvl="0"/>
            <a:r>
              <a:rPr lang="en-US" dirty="0"/>
              <a:t>Presenting our Story</a:t>
            </a:r>
          </a:p>
        </p:txBody>
      </p:sp>
      <p:pic>
        <p:nvPicPr>
          <p:cNvPr id="25" name="Picture 24"/>
          <p:cNvPicPr>
            <a:picLocks noChangeAspect="1"/>
          </p:cNvPicPr>
          <p:nvPr userDrawn="1"/>
        </p:nvPicPr>
        <p:blipFill rotWithShape="1">
          <a:blip r:embed="rId3" cstate="screen">
            <a:extLst>
              <a:ext uri="{28A0092B-C50C-407E-A947-70E740481C1C}">
                <a14:useLocalDpi xmlns:a14="http://schemas.microsoft.com/office/drawing/2010/main"/>
              </a:ext>
            </a:extLst>
          </a:blip>
          <a:srcRect l="30868" t="16779" r="22732" b="16103"/>
          <a:stretch/>
        </p:blipFill>
        <p:spPr>
          <a:xfrm>
            <a:off x="648" y="1634725"/>
            <a:ext cx="1618488" cy="1618488"/>
          </a:xfrm>
          <a:prstGeom prst="rect">
            <a:avLst/>
          </a:prstGeom>
        </p:spPr>
      </p:pic>
      <p:sp>
        <p:nvSpPr>
          <p:cNvPr id="26" name="Rectangle 25"/>
          <p:cNvSpPr/>
          <p:nvPr userDrawn="1"/>
        </p:nvSpPr>
        <p:spPr>
          <a:xfrm>
            <a:off x="1619135" y="1634725"/>
            <a:ext cx="1636333" cy="1618488"/>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p:cNvPicPr>
            <a:picLocks noChangeAspect="1"/>
          </p:cNvPicPr>
          <p:nvPr userDrawn="1"/>
        </p:nvPicPr>
        <p:blipFill rotWithShape="1">
          <a:blip r:embed="rId4" cstate="screen">
            <a:extLst>
              <a:ext uri="{28A0092B-C50C-407E-A947-70E740481C1C}">
                <a14:useLocalDpi xmlns:a14="http://schemas.microsoft.com/office/drawing/2010/main"/>
              </a:ext>
            </a:extLst>
          </a:blip>
          <a:srcRect l="546" t="710" r="-1" b="24559"/>
          <a:stretch/>
        </p:blipFill>
        <p:spPr>
          <a:xfrm>
            <a:off x="-7749" y="0"/>
            <a:ext cx="3261807" cy="1633986"/>
          </a:xfrm>
          <a:prstGeom prst="rect">
            <a:avLst/>
          </a:prstGeom>
        </p:spPr>
      </p:pic>
      <p:pic>
        <p:nvPicPr>
          <p:cNvPr id="28" name="Picture 27"/>
          <p:cNvPicPr>
            <a:picLocks noChangeAspect="1"/>
          </p:cNvPicPr>
          <p:nvPr userDrawn="1"/>
        </p:nvPicPr>
        <p:blipFill rotWithShape="1">
          <a:blip r:embed="rId5" cstate="screen">
            <a:extLst>
              <a:ext uri="{28A0092B-C50C-407E-A947-70E740481C1C}">
                <a14:useLocalDpi xmlns:a14="http://schemas.microsoft.com/office/drawing/2010/main"/>
              </a:ext>
            </a:extLst>
          </a:blip>
          <a:srcRect l="43961" t="15314" r="17185" b="26505"/>
          <a:stretch/>
        </p:blipFill>
        <p:spPr>
          <a:xfrm>
            <a:off x="3255469" y="1634725"/>
            <a:ext cx="1621270" cy="1618488"/>
          </a:xfrm>
          <a:prstGeom prst="rect">
            <a:avLst/>
          </a:prstGeom>
        </p:spPr>
      </p:pic>
      <p:sp>
        <p:nvSpPr>
          <p:cNvPr id="30" name="Rectangle 29"/>
          <p:cNvSpPr/>
          <p:nvPr userDrawn="1"/>
        </p:nvSpPr>
        <p:spPr>
          <a:xfrm>
            <a:off x="648" y="3250219"/>
            <a:ext cx="1618488" cy="16184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p:cNvPicPr>
            <a:picLocks noChangeAspect="1"/>
          </p:cNvPicPr>
          <p:nvPr userDrawn="1"/>
        </p:nvPicPr>
        <p:blipFill rotWithShape="1">
          <a:blip r:embed="rId6" cstate="screen">
            <a:extLst>
              <a:ext uri="{28A0092B-C50C-407E-A947-70E740481C1C}">
                <a14:useLocalDpi xmlns:a14="http://schemas.microsoft.com/office/drawing/2010/main"/>
              </a:ext>
            </a:extLst>
          </a:blip>
          <a:srcRect t="25475"/>
          <a:stretch/>
        </p:blipFill>
        <p:spPr>
          <a:xfrm>
            <a:off x="1619136" y="3250219"/>
            <a:ext cx="3257603" cy="1618488"/>
          </a:xfrm>
          <a:prstGeom prst="rect">
            <a:avLst/>
          </a:prstGeom>
        </p:spPr>
      </p:pic>
      <p:pic>
        <p:nvPicPr>
          <p:cNvPr id="33" name="Picture 32" descr="Flow_Line_2500x70_Left_PPT_11AUG14.jpg"/>
          <p:cNvPicPr>
            <a:picLocks noChangeAspect="1"/>
          </p:cNvPicPr>
          <p:nvPr userDrawn="1"/>
        </p:nvPicPr>
        <p:blipFill rotWithShape="1">
          <a:blip r:embed="rId7" cstate="print">
            <a:extLst>
              <a:ext uri="{28A0092B-C50C-407E-A947-70E740481C1C}">
                <a14:useLocalDpi xmlns:a14="http://schemas.microsoft.com/office/drawing/2010/main"/>
              </a:ext>
            </a:extLst>
          </a:blip>
          <a:srcRect r="7096" b="-3029"/>
          <a:stretch/>
        </p:blipFill>
        <p:spPr>
          <a:xfrm>
            <a:off x="0" y="4866090"/>
            <a:ext cx="9144000" cy="287994"/>
          </a:xfrm>
          <a:prstGeom prst="rect">
            <a:avLst/>
          </a:prstGeom>
        </p:spPr>
      </p:pic>
      <p:sp>
        <p:nvSpPr>
          <p:cNvPr id="34" name="TextBox 33"/>
          <p:cNvSpPr txBox="1"/>
          <p:nvPr userDrawn="1"/>
        </p:nvSpPr>
        <p:spPr>
          <a:xfrm>
            <a:off x="4127007" y="4868787"/>
            <a:ext cx="889987" cy="230832"/>
          </a:xfrm>
          <a:prstGeom prst="rect">
            <a:avLst/>
          </a:prstGeom>
          <a:noFill/>
        </p:spPr>
        <p:txBody>
          <a:bodyPr wrap="none" rtlCol="0">
            <a:spAutoFit/>
          </a:bodyPr>
          <a:lstStyle/>
          <a:p>
            <a:r>
              <a:rPr lang="en-US" sz="900" dirty="0">
                <a:solidFill>
                  <a:schemeClr val="bg1"/>
                </a:solidFill>
              </a:rPr>
              <a:t>CONFIDENTIAL</a:t>
            </a:r>
          </a:p>
        </p:txBody>
      </p:sp>
      <p:sp>
        <p:nvSpPr>
          <p:cNvPr id="35" name="Slide Number Placeholder 2"/>
          <p:cNvSpPr>
            <a:spLocks noGrp="1"/>
          </p:cNvSpPr>
          <p:nvPr>
            <p:ph type="sldNum" sz="quarter" idx="4"/>
          </p:nvPr>
        </p:nvSpPr>
        <p:spPr>
          <a:xfrm>
            <a:off x="8248030" y="4855627"/>
            <a:ext cx="438770" cy="274637"/>
          </a:xfrm>
          <a:prstGeom prst="rect">
            <a:avLst/>
          </a:prstGeom>
        </p:spPr>
        <p:txBody>
          <a:bodyPr vert="horz" lIns="91440" tIns="45720" rIns="91440" bIns="45720" rtlCol="0" anchor="ctr"/>
          <a:lstStyle>
            <a:lvl1pPr algn="r">
              <a:defRPr sz="800">
                <a:solidFill>
                  <a:schemeClr val="accent6">
                    <a:lumMod val="90000"/>
                  </a:schemeClr>
                </a:solidFill>
              </a:defRPr>
            </a:lvl1pPr>
          </a:lstStyle>
          <a:p>
            <a:fld id="{A608AA57-48A1-7743-9DE3-E472877549D6}" type="slidenum">
              <a:rPr lang="en-US" smtClean="0"/>
              <a:pPr/>
              <a:t>‹#›</a:t>
            </a:fld>
            <a:endParaRPr lang="en-US" dirty="0"/>
          </a:p>
        </p:txBody>
      </p:sp>
      <p:sp>
        <p:nvSpPr>
          <p:cNvPr id="36" name="Footer Placeholder 3"/>
          <p:cNvSpPr>
            <a:spLocks noGrp="1"/>
          </p:cNvSpPr>
          <p:nvPr>
            <p:ph type="ftr" sz="quarter" idx="3"/>
          </p:nvPr>
        </p:nvSpPr>
        <p:spPr>
          <a:xfrm>
            <a:off x="5339159" y="4855627"/>
            <a:ext cx="2895600" cy="274637"/>
          </a:xfrm>
          <a:prstGeom prst="rect">
            <a:avLst/>
          </a:prstGeom>
        </p:spPr>
        <p:txBody>
          <a:bodyPr vert="horz" lIns="91440" tIns="45720" rIns="91440" bIns="45720" rtlCol="0" anchor="ctr"/>
          <a:lstStyle>
            <a:lvl1pPr algn="r">
              <a:defRPr sz="600">
                <a:solidFill>
                  <a:schemeClr val="tx1">
                    <a:tint val="75000"/>
                  </a:schemeClr>
                </a:solidFill>
              </a:defRPr>
            </a:lvl1pPr>
          </a:lstStyle>
          <a:p>
            <a:r>
              <a:rPr lang="en-US">
                <a:solidFill>
                  <a:schemeClr val="bg1">
                    <a:lumMod val="65000"/>
                  </a:schemeClr>
                </a:solidFill>
              </a:rPr>
              <a:t>© Plantronics 2016. All Rights Reserved.</a:t>
            </a:r>
            <a:endParaRPr lang="en-US" dirty="0">
              <a:solidFill>
                <a:schemeClr val="bg1">
                  <a:lumMod val="65000"/>
                </a:schemeClr>
              </a:solidFill>
            </a:endParaRPr>
          </a:p>
        </p:txBody>
      </p:sp>
    </p:spTree>
    <p:extLst>
      <p:ext uri="{BB962C8B-B14F-4D97-AF65-F5344CB8AC3E}">
        <p14:creationId xmlns:p14="http://schemas.microsoft.com/office/powerpoint/2010/main" val="24419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11" name="Title 1"/>
          <p:cNvSpPr>
            <a:spLocks noGrp="1"/>
          </p:cNvSpPr>
          <p:nvPr>
            <p:ph type="title"/>
          </p:nvPr>
        </p:nvSpPr>
        <p:spPr>
          <a:xfrm>
            <a:off x="449263" y="243750"/>
            <a:ext cx="8229600" cy="674077"/>
          </a:xfrm>
          <a:prstGeom prst="rect">
            <a:avLst/>
          </a:prstGeom>
        </p:spPr>
        <p:txBody>
          <a:bodyPr/>
          <a:lstStyle>
            <a:lvl1pPr algn="l">
              <a:defRPr sz="2400">
                <a:solidFill>
                  <a:schemeClr val="tx1"/>
                </a:solidFill>
              </a:defRPr>
            </a:lvl1pPr>
          </a:lstStyle>
          <a:p>
            <a:r>
              <a:rPr lang="en-US"/>
              <a:t>Click to edit Master title style</a:t>
            </a:r>
            <a:endParaRPr lang="en-US" dirty="0"/>
          </a:p>
        </p:txBody>
      </p:sp>
      <p:sp>
        <p:nvSpPr>
          <p:cNvPr id="4" name="Text Placeholder 7"/>
          <p:cNvSpPr>
            <a:spLocks noGrp="1"/>
          </p:cNvSpPr>
          <p:nvPr>
            <p:ph type="body" sz="quarter" idx="13"/>
          </p:nvPr>
        </p:nvSpPr>
        <p:spPr>
          <a:xfrm>
            <a:off x="452439" y="1138570"/>
            <a:ext cx="8226425" cy="3257550"/>
          </a:xfrm>
          <a:prstGeom prst="rect">
            <a:avLst/>
          </a:prstGeom>
        </p:spPr>
        <p:txBody>
          <a:bodyPr vert="horz"/>
          <a:lstStyle>
            <a:lvl1pPr marL="234950" indent="-234950">
              <a:lnSpc>
                <a:spcPct val="110000"/>
              </a:lnSpc>
              <a:buClr>
                <a:srgbClr val="D63E29"/>
              </a:buClr>
              <a:buSzPct val="100000"/>
              <a:buFont typeface="Arial"/>
              <a:buChar char="•"/>
              <a:tabLst>
                <a:tab pos="920750" algn="l"/>
              </a:tabLst>
              <a:defRPr sz="2000" b="0" i="0">
                <a:solidFill>
                  <a:schemeClr val="accent6">
                    <a:lumMod val="25000"/>
                  </a:schemeClr>
                </a:solidFill>
                <a:latin typeface="Calibri"/>
                <a:cs typeface="Calibri"/>
              </a:defRPr>
            </a:lvl1pPr>
            <a:lvl2pPr marL="457200" indent="-223838">
              <a:lnSpc>
                <a:spcPct val="110000"/>
              </a:lnSpc>
              <a:buClr>
                <a:srgbClr val="D63E29"/>
              </a:buClr>
              <a:buSzPct val="100000"/>
              <a:buFont typeface="Lucida Grande"/>
              <a:buChar char="-"/>
              <a:tabLst>
                <a:tab pos="920750" algn="l"/>
              </a:tabLst>
              <a:defRPr sz="1800" b="0" i="0">
                <a:solidFill>
                  <a:schemeClr val="accent6">
                    <a:lumMod val="25000"/>
                  </a:schemeClr>
                </a:solidFill>
                <a:latin typeface="Calibri"/>
                <a:cs typeface="Calibri"/>
              </a:defRPr>
            </a:lvl2pPr>
            <a:lvl3pPr marL="630238" indent="-173038">
              <a:lnSpc>
                <a:spcPct val="110000"/>
              </a:lnSpc>
              <a:buClr>
                <a:srgbClr val="D63E29"/>
              </a:buClr>
              <a:buSzPct val="100000"/>
              <a:buFont typeface="Arial"/>
              <a:buChar char="•"/>
              <a:tabLst>
                <a:tab pos="920750" algn="l"/>
              </a:tabLst>
              <a:defRPr sz="1600" b="0" i="0">
                <a:solidFill>
                  <a:schemeClr val="accent6">
                    <a:lumMod val="25000"/>
                  </a:schemeClr>
                </a:solidFill>
                <a:latin typeface="Calibri"/>
                <a:cs typeface="Calibri"/>
              </a:defRPr>
            </a:lvl3pPr>
            <a:lvl4pPr marL="800100" indent="-136525">
              <a:lnSpc>
                <a:spcPct val="110000"/>
              </a:lnSpc>
              <a:buClr>
                <a:srgbClr val="D63E29"/>
              </a:buClr>
              <a:buSzPct val="100000"/>
              <a:buFont typeface="Lucida Grande"/>
              <a:buChar char="-"/>
              <a:tabLst>
                <a:tab pos="803275" algn="l"/>
                <a:tab pos="920750" algn="l"/>
              </a:tabLst>
              <a:defRPr sz="1100" b="0" i="0">
                <a:solidFill>
                  <a:schemeClr val="accent6">
                    <a:lumMod val="25000"/>
                  </a:schemeClr>
                </a:solidFill>
                <a:latin typeface="Calibri"/>
                <a:cs typeface="Calibri"/>
              </a:defRPr>
            </a:lvl4pPr>
            <a:lvl5pPr marL="914400" indent="-136525">
              <a:lnSpc>
                <a:spcPct val="110000"/>
              </a:lnSpc>
              <a:buClr>
                <a:srgbClr val="D63E29"/>
              </a:buClr>
              <a:buSzPct val="100000"/>
              <a:buFont typeface="Arial"/>
              <a:buChar char="•"/>
              <a:tabLst/>
              <a:defRPr sz="1100" b="0" i="0">
                <a:solidFill>
                  <a:schemeClr val="accent6">
                    <a:lumMod val="25000"/>
                  </a:schemeClr>
                </a:solidFill>
                <a:latin typeface="Calibri"/>
                <a:cs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3" name="Slide Number Placeholder 2"/>
          <p:cNvSpPr>
            <a:spLocks noGrp="1"/>
          </p:cNvSpPr>
          <p:nvPr>
            <p:ph type="sldNum" sz="quarter" idx="15"/>
          </p:nvPr>
        </p:nvSpPr>
        <p:spPr/>
        <p:txBody>
          <a:bodyPr/>
          <a:lstStyle/>
          <a:p>
            <a:fld id="{A608AA57-48A1-7743-9DE3-E472877549D6}" type="slidenum">
              <a:rPr lang="en-US" smtClean="0"/>
              <a:pPr/>
              <a:t>‹#›</a:t>
            </a:fld>
            <a:endParaRPr lang="en-US" dirty="0"/>
          </a:p>
        </p:txBody>
      </p:sp>
    </p:spTree>
    <p:extLst>
      <p:ext uri="{BB962C8B-B14F-4D97-AF65-F5344CB8AC3E}">
        <p14:creationId xmlns:p14="http://schemas.microsoft.com/office/powerpoint/2010/main" val="538759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9263" y="243750"/>
            <a:ext cx="5138737" cy="880306"/>
          </a:xfrm>
          <a:prstGeom prst="rect">
            <a:avLst/>
          </a:prstGeom>
        </p:spPr>
        <p:txBody>
          <a:bodyPr/>
          <a:lstStyle>
            <a:lvl1pPr algn="l">
              <a:defRPr sz="2400">
                <a:solidFill>
                  <a:schemeClr val="tx1"/>
                </a:solidFill>
              </a:defRPr>
            </a:lvl1pPr>
          </a:lstStyle>
          <a:p>
            <a:r>
              <a:rPr lang="en-US" dirty="0"/>
              <a:t>Make the text and image work for you, header text can wrap to two lines</a:t>
            </a:r>
          </a:p>
        </p:txBody>
      </p:sp>
      <p:sp>
        <p:nvSpPr>
          <p:cNvPr id="7" name="Text Placeholder 7"/>
          <p:cNvSpPr>
            <a:spLocks noGrp="1"/>
          </p:cNvSpPr>
          <p:nvPr>
            <p:ph type="body" sz="quarter" idx="13"/>
          </p:nvPr>
        </p:nvSpPr>
        <p:spPr>
          <a:xfrm>
            <a:off x="452439" y="1138570"/>
            <a:ext cx="5135561" cy="3257550"/>
          </a:xfrm>
          <a:prstGeom prst="rect">
            <a:avLst/>
          </a:prstGeom>
        </p:spPr>
        <p:txBody>
          <a:bodyPr vert="horz"/>
          <a:lstStyle>
            <a:lvl1pPr marL="234950" indent="-234950">
              <a:lnSpc>
                <a:spcPct val="110000"/>
              </a:lnSpc>
              <a:buClr>
                <a:srgbClr val="D63E29"/>
              </a:buClr>
              <a:buSzPct val="100000"/>
              <a:buFont typeface="Arial"/>
              <a:buChar char="•"/>
              <a:tabLst>
                <a:tab pos="920750" algn="l"/>
              </a:tabLst>
              <a:defRPr sz="2000" b="0" i="0">
                <a:solidFill>
                  <a:schemeClr val="accent6">
                    <a:lumMod val="25000"/>
                  </a:schemeClr>
                </a:solidFill>
                <a:latin typeface="Calibri"/>
                <a:cs typeface="Calibri"/>
              </a:defRPr>
            </a:lvl1pPr>
            <a:lvl2pPr marL="457200" indent="-223838">
              <a:lnSpc>
                <a:spcPct val="110000"/>
              </a:lnSpc>
              <a:buClr>
                <a:srgbClr val="D63E29"/>
              </a:buClr>
              <a:buSzPct val="100000"/>
              <a:buFont typeface="Lucida Grande"/>
              <a:buChar char="-"/>
              <a:tabLst>
                <a:tab pos="920750" algn="l"/>
              </a:tabLst>
              <a:defRPr sz="1800" b="0" i="0">
                <a:solidFill>
                  <a:schemeClr val="accent6">
                    <a:lumMod val="25000"/>
                  </a:schemeClr>
                </a:solidFill>
                <a:latin typeface="Calibri"/>
                <a:cs typeface="Calibri"/>
              </a:defRPr>
            </a:lvl2pPr>
            <a:lvl3pPr marL="630238" indent="-173038">
              <a:lnSpc>
                <a:spcPct val="110000"/>
              </a:lnSpc>
              <a:buClr>
                <a:srgbClr val="D63E29"/>
              </a:buClr>
              <a:buSzPct val="100000"/>
              <a:buFont typeface="Arial"/>
              <a:buChar char="•"/>
              <a:tabLst>
                <a:tab pos="920750" algn="l"/>
              </a:tabLst>
              <a:defRPr sz="1600" b="0" i="0">
                <a:solidFill>
                  <a:schemeClr val="accent6">
                    <a:lumMod val="25000"/>
                  </a:schemeClr>
                </a:solidFill>
                <a:latin typeface="Calibri"/>
                <a:cs typeface="Calibri"/>
              </a:defRPr>
            </a:lvl3pPr>
            <a:lvl4pPr marL="800100" indent="-136525">
              <a:lnSpc>
                <a:spcPct val="110000"/>
              </a:lnSpc>
              <a:buClr>
                <a:srgbClr val="D63E29"/>
              </a:buClr>
              <a:buSzPct val="100000"/>
              <a:buFont typeface="Lucida Grande"/>
              <a:buChar char="-"/>
              <a:tabLst>
                <a:tab pos="803275" algn="l"/>
                <a:tab pos="920750" algn="l"/>
              </a:tabLst>
              <a:defRPr sz="1100" b="0" i="0">
                <a:solidFill>
                  <a:schemeClr val="accent6">
                    <a:lumMod val="25000"/>
                  </a:schemeClr>
                </a:solidFill>
                <a:latin typeface="Calibri"/>
                <a:cs typeface="Calibri"/>
              </a:defRPr>
            </a:lvl4pPr>
            <a:lvl5pPr marL="914400" indent="-136525">
              <a:lnSpc>
                <a:spcPct val="110000"/>
              </a:lnSpc>
              <a:buClr>
                <a:srgbClr val="D63E29"/>
              </a:buClr>
              <a:buSzPct val="100000"/>
              <a:buFont typeface="Arial"/>
              <a:buChar char="•"/>
              <a:tabLst/>
              <a:defRPr sz="1100" b="0" i="0">
                <a:solidFill>
                  <a:schemeClr val="accent6">
                    <a:lumMod val="25000"/>
                  </a:schemeClr>
                </a:solidFill>
                <a:latin typeface="Calibri"/>
                <a:cs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4"/>
          </p:nvPr>
        </p:nvSpPr>
        <p:spPr>
          <a:xfrm>
            <a:off x="5799138" y="-2030"/>
            <a:ext cx="3344862" cy="4870701"/>
          </a:xfrm>
          <a:prstGeom prst="rect">
            <a:avLst/>
          </a:prstGeom>
        </p:spPr>
        <p:txBody>
          <a:bodyPr vert="horz"/>
          <a:lstStyle/>
          <a:p>
            <a:r>
              <a:rPr lang="en-US"/>
              <a:t>Click icon to add picture</a:t>
            </a:r>
          </a:p>
        </p:txBody>
      </p:sp>
      <p:sp>
        <p:nvSpPr>
          <p:cNvPr id="2" name="Footer Placeholder 1"/>
          <p:cNvSpPr>
            <a:spLocks noGrp="1"/>
          </p:cNvSpPr>
          <p:nvPr>
            <p:ph type="ftr" sz="quarter" idx="15"/>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3" name="Slide Number Placeholder 2"/>
          <p:cNvSpPr>
            <a:spLocks noGrp="1"/>
          </p:cNvSpPr>
          <p:nvPr>
            <p:ph type="sldNum" sz="quarter" idx="16"/>
          </p:nvPr>
        </p:nvSpPr>
        <p:spPr/>
        <p:txBody>
          <a:bodyPr/>
          <a:lstStyle/>
          <a:p>
            <a:fld id="{A608AA57-48A1-7743-9DE3-E472877549D6}" type="slidenum">
              <a:rPr lang="en-US" smtClean="0"/>
              <a:pPr/>
              <a:t>‹#›</a:t>
            </a:fld>
            <a:endParaRPr lang="en-US" dirty="0"/>
          </a:p>
        </p:txBody>
      </p:sp>
    </p:spTree>
    <p:extLst>
      <p:ext uri="{BB962C8B-B14F-4D97-AF65-F5344CB8AC3E}">
        <p14:creationId xmlns:p14="http://schemas.microsoft.com/office/powerpoint/2010/main" val="159119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Gray">
    <p:spTree>
      <p:nvGrpSpPr>
        <p:cNvPr id="1" name=""/>
        <p:cNvGrpSpPr/>
        <p:nvPr/>
      </p:nvGrpSpPr>
      <p:grpSpPr>
        <a:xfrm>
          <a:off x="0" y="0"/>
          <a:ext cx="0" cy="0"/>
          <a:chOff x="0" y="0"/>
          <a:chExt cx="0" cy="0"/>
        </a:xfrm>
      </p:grpSpPr>
      <p:grpSp>
        <p:nvGrpSpPr>
          <p:cNvPr id="5" name="Group 4"/>
          <p:cNvGrpSpPr/>
          <p:nvPr userDrawn="1"/>
        </p:nvGrpSpPr>
        <p:grpSpPr>
          <a:xfrm>
            <a:off x="0" y="-11523"/>
            <a:ext cx="9144000" cy="4878153"/>
            <a:chOff x="0" y="0"/>
            <a:chExt cx="9144000" cy="4887350"/>
          </a:xfrm>
        </p:grpSpPr>
        <p:sp>
          <p:nvSpPr>
            <p:cNvPr id="6" name="Rectangle 5"/>
            <p:cNvSpPr/>
            <p:nvPr/>
          </p:nvSpPr>
          <p:spPr>
            <a:xfrm>
              <a:off x="0" y="0"/>
              <a:ext cx="9144000" cy="4887350"/>
            </a:xfrm>
            <a:prstGeom prst="rect">
              <a:avLst/>
            </a:prstGeom>
            <a:gradFill flip="none" rotWithShape="1">
              <a:gsLst>
                <a:gs pos="0">
                  <a:srgbClr val="DEDEDE"/>
                </a:gs>
                <a:gs pos="50000">
                  <a:schemeClr val="bg1"/>
                </a:gs>
                <a:gs pos="100000">
                  <a:srgbClr val="DEDEDE"/>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1"/>
              <a:ext cx="9144000" cy="3238500"/>
            </a:xfrm>
            <a:prstGeom prst="rect">
              <a:avLst/>
            </a:prstGeom>
            <a:gradFill flip="none" rotWithShape="1">
              <a:gsLst>
                <a:gs pos="0">
                  <a:srgbClr val="E8E8E8"/>
                </a:gs>
                <a:gs pos="63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itle 1"/>
          <p:cNvSpPr>
            <a:spLocks noGrp="1"/>
          </p:cNvSpPr>
          <p:nvPr>
            <p:ph type="title"/>
          </p:nvPr>
        </p:nvSpPr>
        <p:spPr>
          <a:xfrm>
            <a:off x="449263" y="243750"/>
            <a:ext cx="8229600" cy="674077"/>
          </a:xfrm>
          <a:prstGeom prst="rect">
            <a:avLst/>
          </a:prstGeom>
        </p:spPr>
        <p:txBody>
          <a:bodyPr/>
          <a:lstStyle>
            <a:lvl1pPr algn="l">
              <a:defRPr sz="2400">
                <a:solidFill>
                  <a:schemeClr val="tx1"/>
                </a:solidFill>
              </a:defRPr>
            </a:lvl1pPr>
          </a:lstStyle>
          <a:p>
            <a:r>
              <a:rPr lang="en-US"/>
              <a:t>Click to edit Master title style</a:t>
            </a:r>
            <a:endParaRPr lang="en-US" dirty="0"/>
          </a:p>
        </p:txBody>
      </p:sp>
      <p:sp>
        <p:nvSpPr>
          <p:cNvPr id="4" name="Text Placeholder 7"/>
          <p:cNvSpPr>
            <a:spLocks noGrp="1"/>
          </p:cNvSpPr>
          <p:nvPr>
            <p:ph type="body" sz="quarter" idx="13"/>
          </p:nvPr>
        </p:nvSpPr>
        <p:spPr>
          <a:xfrm>
            <a:off x="452439" y="1138570"/>
            <a:ext cx="8226425" cy="3257550"/>
          </a:xfrm>
          <a:prstGeom prst="rect">
            <a:avLst/>
          </a:prstGeom>
        </p:spPr>
        <p:txBody>
          <a:bodyPr vert="horz"/>
          <a:lstStyle>
            <a:lvl1pPr marL="234950" indent="-234950">
              <a:lnSpc>
                <a:spcPct val="110000"/>
              </a:lnSpc>
              <a:buClr>
                <a:srgbClr val="D63E29"/>
              </a:buClr>
              <a:buSzPct val="100000"/>
              <a:buFont typeface="Arial"/>
              <a:buChar char="•"/>
              <a:tabLst>
                <a:tab pos="920750" algn="l"/>
              </a:tabLst>
              <a:defRPr sz="2000" b="0" i="0">
                <a:solidFill>
                  <a:schemeClr val="accent6">
                    <a:lumMod val="25000"/>
                  </a:schemeClr>
                </a:solidFill>
                <a:latin typeface="Calibri"/>
                <a:cs typeface="Calibri"/>
              </a:defRPr>
            </a:lvl1pPr>
            <a:lvl2pPr marL="457200" indent="-223838">
              <a:lnSpc>
                <a:spcPct val="110000"/>
              </a:lnSpc>
              <a:buClr>
                <a:srgbClr val="D63E29"/>
              </a:buClr>
              <a:buSzPct val="100000"/>
              <a:buFont typeface="Lucida Grande"/>
              <a:buChar char="-"/>
              <a:tabLst>
                <a:tab pos="920750" algn="l"/>
              </a:tabLst>
              <a:defRPr sz="1800" b="0" i="0">
                <a:solidFill>
                  <a:schemeClr val="accent6">
                    <a:lumMod val="25000"/>
                  </a:schemeClr>
                </a:solidFill>
                <a:latin typeface="Calibri"/>
                <a:cs typeface="Calibri"/>
              </a:defRPr>
            </a:lvl2pPr>
            <a:lvl3pPr marL="630238" indent="-173038">
              <a:lnSpc>
                <a:spcPct val="110000"/>
              </a:lnSpc>
              <a:buClr>
                <a:srgbClr val="D63E29"/>
              </a:buClr>
              <a:buSzPct val="100000"/>
              <a:buFont typeface="Arial"/>
              <a:buChar char="•"/>
              <a:tabLst>
                <a:tab pos="920750" algn="l"/>
              </a:tabLst>
              <a:defRPr sz="1600" b="0" i="0">
                <a:solidFill>
                  <a:schemeClr val="accent6">
                    <a:lumMod val="25000"/>
                  </a:schemeClr>
                </a:solidFill>
                <a:latin typeface="Calibri"/>
                <a:cs typeface="Calibri"/>
              </a:defRPr>
            </a:lvl3pPr>
            <a:lvl4pPr marL="800100" indent="-136525">
              <a:lnSpc>
                <a:spcPct val="110000"/>
              </a:lnSpc>
              <a:buClr>
                <a:srgbClr val="D63E29"/>
              </a:buClr>
              <a:buSzPct val="100000"/>
              <a:buFont typeface="Lucida Grande"/>
              <a:buChar char="-"/>
              <a:tabLst>
                <a:tab pos="803275" algn="l"/>
                <a:tab pos="920750" algn="l"/>
              </a:tabLst>
              <a:defRPr sz="1100" b="0" i="0">
                <a:solidFill>
                  <a:schemeClr val="accent6">
                    <a:lumMod val="25000"/>
                  </a:schemeClr>
                </a:solidFill>
                <a:latin typeface="Calibri"/>
                <a:cs typeface="Calibri"/>
              </a:defRPr>
            </a:lvl4pPr>
            <a:lvl5pPr marL="914400" indent="-136525">
              <a:lnSpc>
                <a:spcPct val="110000"/>
              </a:lnSpc>
              <a:buClr>
                <a:srgbClr val="D63E29"/>
              </a:buClr>
              <a:buSzPct val="100000"/>
              <a:buFont typeface="Arial"/>
              <a:buChar char="•"/>
              <a:tabLst/>
              <a:defRPr sz="1100" b="0" i="0">
                <a:solidFill>
                  <a:schemeClr val="accent6">
                    <a:lumMod val="25000"/>
                  </a:schemeClr>
                </a:solidFill>
                <a:latin typeface="Calibri"/>
                <a:cs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3" name="Slide Number Placeholder 2"/>
          <p:cNvSpPr>
            <a:spLocks noGrp="1"/>
          </p:cNvSpPr>
          <p:nvPr>
            <p:ph type="sldNum" sz="quarter" idx="15"/>
          </p:nvPr>
        </p:nvSpPr>
        <p:spPr/>
        <p:txBody>
          <a:bodyPr/>
          <a:lstStyle/>
          <a:p>
            <a:fld id="{A608AA57-48A1-7743-9DE3-E472877549D6}" type="slidenum">
              <a:rPr lang="en-US" smtClean="0"/>
              <a:pPr/>
              <a:t>‹#›</a:t>
            </a:fld>
            <a:endParaRPr lang="en-US" dirty="0"/>
          </a:p>
        </p:txBody>
      </p:sp>
    </p:spTree>
    <p:extLst>
      <p:ext uri="{BB962C8B-B14F-4D97-AF65-F5344CB8AC3E}">
        <p14:creationId xmlns:p14="http://schemas.microsoft.com/office/powerpoint/2010/main" val="538759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2" name="Group 4"/>
          <p:cNvGrpSpPr/>
          <p:nvPr userDrawn="1"/>
        </p:nvGrpSpPr>
        <p:grpSpPr>
          <a:xfrm>
            <a:off x="0" y="-12700"/>
            <a:ext cx="9144000" cy="4878153"/>
            <a:chOff x="0" y="0"/>
            <a:chExt cx="9144000" cy="4887350"/>
          </a:xfrm>
        </p:grpSpPr>
        <p:sp>
          <p:nvSpPr>
            <p:cNvPr id="6" name="Rectangle 5"/>
            <p:cNvSpPr/>
            <p:nvPr/>
          </p:nvSpPr>
          <p:spPr>
            <a:xfrm>
              <a:off x="0" y="0"/>
              <a:ext cx="9144000" cy="4887350"/>
            </a:xfrm>
            <a:prstGeom prst="rect">
              <a:avLst/>
            </a:prstGeom>
            <a:gradFill flip="none" rotWithShape="1">
              <a:gsLst>
                <a:gs pos="0">
                  <a:srgbClr val="DEDEDE"/>
                </a:gs>
                <a:gs pos="50000">
                  <a:schemeClr val="bg1"/>
                </a:gs>
                <a:gs pos="100000">
                  <a:srgbClr val="DEDEDE"/>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1"/>
              <a:ext cx="9144000" cy="3238500"/>
            </a:xfrm>
            <a:prstGeom prst="rect">
              <a:avLst/>
            </a:prstGeom>
            <a:gradFill flip="none" rotWithShape="1">
              <a:gsLst>
                <a:gs pos="0">
                  <a:srgbClr val="E8E8E8"/>
                </a:gs>
                <a:gs pos="63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2"/>
          <p:cNvGrpSpPr/>
          <p:nvPr userDrawn="1"/>
        </p:nvGrpSpPr>
        <p:grpSpPr>
          <a:xfrm>
            <a:off x="3447145" y="824934"/>
            <a:ext cx="4926303" cy="3264408"/>
            <a:chOff x="3447145" y="825954"/>
            <a:chExt cx="4926303" cy="3264408"/>
          </a:xfrm>
        </p:grpSpPr>
        <p:sp>
          <p:nvSpPr>
            <p:cNvPr id="5" name="Rounded Rectangle 4"/>
            <p:cNvSpPr/>
            <p:nvPr userDrawn="1"/>
          </p:nvSpPr>
          <p:spPr bwMode="ltGray">
            <a:xfrm>
              <a:off x="3447146" y="825954"/>
              <a:ext cx="4926302" cy="3257550"/>
            </a:xfrm>
            <a:prstGeom prst="roundRect">
              <a:avLst>
                <a:gd name="adj" fmla="val 0"/>
              </a:avLst>
            </a:prstGeom>
            <a:solidFill>
              <a:schemeClr val="bg1"/>
            </a:solidFill>
            <a:ln>
              <a:noFill/>
            </a:ln>
            <a:effectLst>
              <a:outerShdw blurRad="228600" dist="254000" dir="4200000" sx="93000" sy="93000" algn="tl" rotWithShape="0">
                <a:srgbClr val="000000">
                  <a:alpha val="32000"/>
                </a:srgb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82124" tIns="41061" rIns="82124" bIns="41061" rtlCol="0" anchor="ctr">
              <a:noAutofit/>
            </a:bodyPr>
            <a:lstStyle/>
            <a:p>
              <a:pPr algn="ctr">
                <a:lnSpc>
                  <a:spcPct val="90000"/>
                </a:lnSpc>
                <a:spcBef>
                  <a:spcPts val="600"/>
                </a:spcBef>
              </a:pPr>
              <a:endParaRPr lang="en-US" dirty="0">
                <a:solidFill>
                  <a:schemeClr val="lt1"/>
                </a:solidFill>
                <a:latin typeface="Calibri" pitchFamily="34" charset="0"/>
              </a:endParaRPr>
            </a:p>
          </p:txBody>
        </p:sp>
        <p:sp>
          <p:nvSpPr>
            <p:cNvPr id="10" name="Rectangle 9"/>
            <p:cNvSpPr/>
            <p:nvPr userDrawn="1"/>
          </p:nvSpPr>
          <p:spPr>
            <a:xfrm rot="5400000">
              <a:off x="1842574" y="2430525"/>
              <a:ext cx="3264408" cy="55266"/>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Text Placeholder 3"/>
          <p:cNvSpPr>
            <a:spLocks noGrp="1"/>
          </p:cNvSpPr>
          <p:nvPr>
            <p:ph type="body" sz="quarter" idx="10" hasCustomPrompt="1"/>
          </p:nvPr>
        </p:nvSpPr>
        <p:spPr>
          <a:xfrm>
            <a:off x="3786188" y="828363"/>
            <a:ext cx="4222750" cy="3257550"/>
          </a:xfrm>
          <a:prstGeom prst="rect">
            <a:avLst/>
          </a:prstGeom>
        </p:spPr>
        <p:txBody>
          <a:bodyPr vert="horz" tIns="0" bIns="73152" anchor="ctr" anchorCtr="0"/>
          <a:lstStyle>
            <a:lvl1pPr marL="280988" marR="0" indent="-280988" algn="l" defTabSz="914400" rtl="0" eaLnBrk="1" fontAlgn="auto" latinLnBrk="0" hangingPunct="1">
              <a:lnSpc>
                <a:spcPct val="110000"/>
              </a:lnSpc>
              <a:spcBef>
                <a:spcPts val="400"/>
              </a:spcBef>
              <a:spcAft>
                <a:spcPts val="400"/>
              </a:spcAft>
              <a:buClr>
                <a:srgbClr val="D63E29"/>
              </a:buClr>
              <a:buSzPct val="100000"/>
              <a:buFont typeface="Arial"/>
              <a:buChar char="•"/>
              <a:tabLst>
                <a:tab pos="920750" algn="l"/>
              </a:tabLst>
              <a:defRPr sz="2000" baseline="0">
                <a:solidFill>
                  <a:schemeClr val="accent6">
                    <a:lumMod val="25000"/>
                  </a:schemeClr>
                </a:solidFill>
              </a:defRPr>
            </a:lvl1pPr>
            <a:lvl2pPr marL="283464" indent="-283464">
              <a:lnSpc>
                <a:spcPct val="110000"/>
              </a:lnSpc>
              <a:spcBef>
                <a:spcPts val="480"/>
              </a:spcBef>
              <a:spcAft>
                <a:spcPts val="400"/>
              </a:spcAft>
              <a:buClr>
                <a:schemeClr val="accent3"/>
              </a:buClr>
              <a:defRPr sz="2000" baseline="0">
                <a:solidFill>
                  <a:schemeClr val="accent6">
                    <a:lumMod val="25000"/>
                  </a:schemeClr>
                </a:solidFill>
              </a:defRPr>
            </a:lvl2pPr>
            <a:lvl3pPr marL="283464" indent="-283464">
              <a:lnSpc>
                <a:spcPct val="110000"/>
              </a:lnSpc>
              <a:spcBef>
                <a:spcPts val="480"/>
              </a:spcBef>
              <a:spcAft>
                <a:spcPts val="400"/>
              </a:spcAft>
              <a:buClr>
                <a:schemeClr val="accent3"/>
              </a:buClr>
              <a:defRPr sz="2000" baseline="0">
                <a:solidFill>
                  <a:schemeClr val="accent6">
                    <a:lumMod val="25000"/>
                  </a:schemeClr>
                </a:solidFill>
              </a:defRPr>
            </a:lvl3pPr>
            <a:lvl4pPr marL="283464" indent="-283464">
              <a:lnSpc>
                <a:spcPct val="110000"/>
              </a:lnSpc>
              <a:spcBef>
                <a:spcPts val="480"/>
              </a:spcBef>
              <a:spcAft>
                <a:spcPts val="400"/>
              </a:spcAft>
              <a:buClr>
                <a:schemeClr val="accent3"/>
              </a:buClr>
              <a:defRPr sz="2000" baseline="0">
                <a:solidFill>
                  <a:schemeClr val="accent6">
                    <a:lumMod val="25000"/>
                  </a:schemeClr>
                </a:solidFill>
              </a:defRPr>
            </a:lvl4pPr>
            <a:lvl5pPr marL="283464" indent="-283464">
              <a:lnSpc>
                <a:spcPct val="110000"/>
              </a:lnSpc>
              <a:spcBef>
                <a:spcPts val="480"/>
              </a:spcBef>
              <a:spcAft>
                <a:spcPts val="400"/>
              </a:spcAft>
              <a:buClr>
                <a:schemeClr val="accent3"/>
              </a:buClr>
              <a:defRPr sz="2000" baseline="0">
                <a:solidFill>
                  <a:schemeClr val="accent6">
                    <a:lumMod val="25000"/>
                  </a:schemeClr>
                </a:solidFill>
              </a:defRPr>
            </a:lvl5pPr>
          </a:lstStyle>
          <a:p>
            <a:pPr marL="280988" marR="0" lvl="0" indent="-280988" algn="l" defTabSz="914400" rtl="0" eaLnBrk="1" fontAlgn="auto" latinLnBrk="0" hangingPunct="1">
              <a:lnSpc>
                <a:spcPct val="110000"/>
              </a:lnSpc>
              <a:spcBef>
                <a:spcPct val="20000"/>
              </a:spcBef>
              <a:spcAft>
                <a:spcPts val="400"/>
              </a:spcAft>
              <a:buClr>
                <a:srgbClr val="D63E29"/>
              </a:buClr>
              <a:buSzPct val="100000"/>
              <a:buFont typeface="Arial"/>
              <a:buChar char="•"/>
              <a:tabLst>
                <a:tab pos="920750" algn="l"/>
              </a:tabLst>
              <a:defRPr/>
            </a:pPr>
            <a:r>
              <a:rPr kumimoji="0" lang="en-US" sz="20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Insert agenda item one here</a:t>
            </a:r>
          </a:p>
        </p:txBody>
      </p:sp>
      <p:sp>
        <p:nvSpPr>
          <p:cNvPr id="8" name="Rectangle 7"/>
          <p:cNvSpPr/>
          <p:nvPr userDrawn="1"/>
        </p:nvSpPr>
        <p:spPr>
          <a:xfrm>
            <a:off x="1298574" y="2155254"/>
            <a:ext cx="1774826" cy="55778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82880" tIns="0" rIns="182880" rtlCol="0" anchor="ctr"/>
          <a:lstStyle/>
          <a:p>
            <a:pPr algn="l"/>
            <a:r>
              <a:rPr lang="en-US" sz="2400" dirty="0"/>
              <a:t>Agenda</a:t>
            </a:r>
          </a:p>
        </p:txBody>
      </p:sp>
      <p:sp>
        <p:nvSpPr>
          <p:cNvPr id="9" name="Footer Placeholder 8"/>
          <p:cNvSpPr>
            <a:spLocks noGrp="1"/>
          </p:cNvSpPr>
          <p:nvPr>
            <p:ph type="ftr" sz="quarter" idx="11"/>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11" name="Slide Number Placeholder 10"/>
          <p:cNvSpPr>
            <a:spLocks noGrp="1"/>
          </p:cNvSpPr>
          <p:nvPr>
            <p:ph type="sldNum" sz="quarter" idx="12"/>
          </p:nvPr>
        </p:nvSpPr>
        <p:spPr/>
        <p:txBody>
          <a:bodyPr/>
          <a:lstStyle/>
          <a:p>
            <a:fld id="{A608AA57-48A1-7743-9DE3-E472877549D6}" type="slidenum">
              <a:rPr lang="en-US" smtClean="0"/>
              <a:pPr/>
              <a:t>‹#›</a:t>
            </a:fld>
            <a:endParaRPr lang="en-US" dirty="0"/>
          </a:p>
        </p:txBody>
      </p:sp>
    </p:spTree>
    <p:extLst>
      <p:ext uri="{BB962C8B-B14F-4D97-AF65-F5344CB8AC3E}">
        <p14:creationId xmlns:p14="http://schemas.microsoft.com/office/powerpoint/2010/main" val="28812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pSp>
        <p:nvGrpSpPr>
          <p:cNvPr id="10" name="Group 9"/>
          <p:cNvGrpSpPr/>
          <p:nvPr userDrawn="1"/>
        </p:nvGrpSpPr>
        <p:grpSpPr>
          <a:xfrm>
            <a:off x="0" y="-1"/>
            <a:ext cx="9144000" cy="5130266"/>
            <a:chOff x="0" y="-1"/>
            <a:chExt cx="9144000" cy="5130266"/>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t="6969" b="17982"/>
            <a:stretch/>
          </p:blipFill>
          <p:spPr>
            <a:xfrm flipH="1">
              <a:off x="0" y="-1"/>
              <a:ext cx="9144000" cy="5120641"/>
            </a:xfrm>
            <a:prstGeom prst="rect">
              <a:avLst/>
            </a:prstGeom>
          </p:spPr>
        </p:pic>
        <p:sp>
          <p:nvSpPr>
            <p:cNvPr id="14" name="Rectangle 13"/>
            <p:cNvSpPr/>
            <p:nvPr userDrawn="1"/>
          </p:nvSpPr>
          <p:spPr>
            <a:xfrm>
              <a:off x="0" y="1"/>
              <a:ext cx="9143999" cy="5130264"/>
            </a:xfrm>
            <a:prstGeom prst="rect">
              <a:avLst/>
            </a:prstGeom>
            <a:gradFill flip="none" rotWithShape="1">
              <a:gsLst>
                <a:gs pos="0">
                  <a:schemeClr val="bg1">
                    <a:alpha val="49000"/>
                  </a:schemeClr>
                </a:gs>
                <a:gs pos="100000">
                  <a:schemeClr val="bg1">
                    <a:alpha val="36000"/>
                  </a:schemeClr>
                </a:gs>
              </a:gsLst>
              <a:lin ang="18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ectangle 2"/>
          <p:cNvSpPr/>
          <p:nvPr userDrawn="1"/>
        </p:nvSpPr>
        <p:spPr>
          <a:xfrm>
            <a:off x="1074738" y="849313"/>
            <a:ext cx="6976872" cy="3264408"/>
          </a:xfrm>
          <a:prstGeom prst="rect">
            <a:avLst/>
          </a:prstGeom>
          <a:solidFill>
            <a:schemeClr val="bg1"/>
          </a:solidFill>
          <a:ln>
            <a:noFill/>
          </a:ln>
          <a:effectLst>
            <a:outerShdw blurRad="228600" dist="254000" dir="4200000" sx="93000" sy="93000" algn="tl" rotWithShape="0">
              <a:srgbClr val="000000">
                <a:alpha val="32000"/>
              </a:srgb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82124" tIns="41061" rIns="82124" bIns="41061" rtlCol="0" anchor="ctr">
            <a:noAutofit/>
          </a:bodyPr>
          <a:lstStyle/>
          <a:p>
            <a:pPr lvl="0" algn="ctr">
              <a:lnSpc>
                <a:spcPct val="90000"/>
              </a:lnSpc>
              <a:spcBef>
                <a:spcPts val="600"/>
              </a:spcBef>
            </a:pPr>
            <a:endParaRPr lang="en-US">
              <a:latin typeface="Calibri" pitchFamily="34" charset="0"/>
            </a:endParaRPr>
          </a:p>
        </p:txBody>
      </p:sp>
      <p:sp>
        <p:nvSpPr>
          <p:cNvPr id="11" name="Text Placeholder 10"/>
          <p:cNvSpPr>
            <a:spLocks noGrp="1"/>
          </p:cNvSpPr>
          <p:nvPr>
            <p:ph type="body" sz="quarter" idx="10" hasCustomPrompt="1"/>
          </p:nvPr>
        </p:nvSpPr>
        <p:spPr>
          <a:xfrm>
            <a:off x="1300163" y="1057275"/>
            <a:ext cx="6573837" cy="2176308"/>
          </a:xfrm>
          <a:prstGeom prst="rect">
            <a:avLst/>
          </a:prstGeom>
        </p:spPr>
        <p:txBody>
          <a:bodyPr vert="horz"/>
          <a:lstStyle>
            <a:lvl1pPr marL="173038" indent="-173038">
              <a:lnSpc>
                <a:spcPct val="110000"/>
              </a:lnSpc>
              <a:spcBef>
                <a:spcPts val="0"/>
              </a:spcBef>
              <a:buNone/>
              <a:defRPr sz="2400">
                <a:solidFill>
                  <a:schemeClr val="accent6">
                    <a:lumMod val="25000"/>
                  </a:schemeClr>
                </a:solidFill>
              </a:defRPr>
            </a:lvl1pPr>
          </a:lstStyle>
          <a:p>
            <a:pPr marL="173038" indent="-173038">
              <a:lnSpc>
                <a:spcPct val="110000"/>
              </a:lnSpc>
            </a:pPr>
            <a:r>
              <a:rPr lang="en-US" dirty="0"/>
              <a:t>“</a:t>
            </a:r>
            <a:r>
              <a:rPr lang="en-US" sz="2400" dirty="0">
                <a:solidFill>
                  <a:srgbClr val="30353A"/>
                </a:solidFill>
              </a:rPr>
              <a:t>This is a second quote example. Please adjust size of text to fit in white box. A good quote length is two to three sentences. Anything longer may lose your audience’s attention. Use the red text below for including the source.”</a:t>
            </a:r>
          </a:p>
        </p:txBody>
      </p:sp>
      <p:sp>
        <p:nvSpPr>
          <p:cNvPr id="12" name="Text Placeholder 21"/>
          <p:cNvSpPr>
            <a:spLocks noGrp="1"/>
          </p:cNvSpPr>
          <p:nvPr>
            <p:ph type="body" sz="quarter" idx="15" hasCustomPrompt="1"/>
          </p:nvPr>
        </p:nvSpPr>
        <p:spPr>
          <a:xfrm>
            <a:off x="1430020" y="3434865"/>
            <a:ext cx="2182813" cy="385762"/>
          </a:xfrm>
          <a:prstGeom prst="rect">
            <a:avLst/>
          </a:prstGeom>
        </p:spPr>
        <p:txBody>
          <a:bodyPr vert="horz"/>
          <a:lstStyle>
            <a:lvl1pPr marL="0" indent="0">
              <a:spcBef>
                <a:spcPts val="0"/>
              </a:spcBef>
              <a:buFontTx/>
              <a:buNone/>
              <a:defRPr sz="1800">
                <a:solidFill>
                  <a:schemeClr val="accent3"/>
                </a:solidFill>
              </a:defRPr>
            </a:lvl1pPr>
          </a:lstStyle>
          <a:p>
            <a:pPr lvl="0"/>
            <a:r>
              <a:rPr lang="en-US" dirty="0"/>
              <a:t>Source</a:t>
            </a:r>
          </a:p>
        </p:txBody>
      </p:sp>
      <p:pic>
        <p:nvPicPr>
          <p:cNvPr id="15" name="Picture 14" descr="Flow_Line_2500x70_Left_PPT_11AUG14.jpg"/>
          <p:cNvPicPr>
            <a:picLocks noChangeAspect="1"/>
          </p:cNvPicPr>
          <p:nvPr userDrawn="1"/>
        </p:nvPicPr>
        <p:blipFill rotWithShape="1">
          <a:blip r:embed="rId3" cstate="print">
            <a:extLst>
              <a:ext uri="{28A0092B-C50C-407E-A947-70E740481C1C}">
                <a14:useLocalDpi xmlns:a14="http://schemas.microsoft.com/office/drawing/2010/main"/>
              </a:ext>
            </a:extLst>
          </a:blip>
          <a:srcRect r="7096" b="-3029"/>
          <a:stretch/>
        </p:blipFill>
        <p:spPr>
          <a:xfrm>
            <a:off x="0" y="4866090"/>
            <a:ext cx="9144000" cy="287994"/>
          </a:xfrm>
          <a:prstGeom prst="rect">
            <a:avLst/>
          </a:prstGeom>
        </p:spPr>
      </p:pic>
      <p:sp>
        <p:nvSpPr>
          <p:cNvPr id="16" name="TextBox 15"/>
          <p:cNvSpPr txBox="1"/>
          <p:nvPr userDrawn="1"/>
        </p:nvSpPr>
        <p:spPr>
          <a:xfrm>
            <a:off x="4127007" y="4868787"/>
            <a:ext cx="889987" cy="230832"/>
          </a:xfrm>
          <a:prstGeom prst="rect">
            <a:avLst/>
          </a:prstGeom>
          <a:noFill/>
        </p:spPr>
        <p:txBody>
          <a:bodyPr wrap="none" rtlCol="0">
            <a:spAutoFit/>
          </a:bodyPr>
          <a:lstStyle/>
          <a:p>
            <a:r>
              <a:rPr lang="en-US" sz="900" dirty="0">
                <a:solidFill>
                  <a:schemeClr val="bg1"/>
                </a:solidFill>
              </a:rPr>
              <a:t>CONFIDENTIAL</a:t>
            </a:r>
          </a:p>
        </p:txBody>
      </p:sp>
      <p:sp>
        <p:nvSpPr>
          <p:cNvPr id="17" name="Slide Number Placeholder 2"/>
          <p:cNvSpPr>
            <a:spLocks noGrp="1"/>
          </p:cNvSpPr>
          <p:nvPr>
            <p:ph type="sldNum" sz="quarter" idx="4"/>
          </p:nvPr>
        </p:nvSpPr>
        <p:spPr>
          <a:xfrm>
            <a:off x="8248030" y="4855627"/>
            <a:ext cx="438770" cy="274637"/>
          </a:xfrm>
          <a:prstGeom prst="rect">
            <a:avLst/>
          </a:prstGeom>
        </p:spPr>
        <p:txBody>
          <a:bodyPr vert="horz" lIns="91440" tIns="45720" rIns="91440" bIns="45720" rtlCol="0" anchor="ctr"/>
          <a:lstStyle>
            <a:lvl1pPr algn="r">
              <a:defRPr sz="800">
                <a:solidFill>
                  <a:schemeClr val="accent6">
                    <a:lumMod val="90000"/>
                  </a:schemeClr>
                </a:solidFill>
              </a:defRPr>
            </a:lvl1pPr>
          </a:lstStyle>
          <a:p>
            <a:fld id="{A608AA57-48A1-7743-9DE3-E472877549D6}" type="slidenum">
              <a:rPr lang="en-US" smtClean="0"/>
              <a:pPr/>
              <a:t>‹#›</a:t>
            </a:fld>
            <a:endParaRPr lang="en-US" dirty="0"/>
          </a:p>
        </p:txBody>
      </p:sp>
      <p:sp>
        <p:nvSpPr>
          <p:cNvPr id="18" name="Footer Placeholder 3"/>
          <p:cNvSpPr>
            <a:spLocks noGrp="1"/>
          </p:cNvSpPr>
          <p:nvPr>
            <p:ph type="ftr" sz="quarter" idx="3"/>
          </p:nvPr>
        </p:nvSpPr>
        <p:spPr>
          <a:xfrm>
            <a:off x="5339159" y="4855627"/>
            <a:ext cx="2895600" cy="274637"/>
          </a:xfrm>
          <a:prstGeom prst="rect">
            <a:avLst/>
          </a:prstGeom>
        </p:spPr>
        <p:txBody>
          <a:bodyPr vert="horz" lIns="91440" tIns="45720" rIns="91440" bIns="45720" rtlCol="0" anchor="ctr"/>
          <a:lstStyle>
            <a:lvl1pPr algn="r">
              <a:defRPr sz="600">
                <a:solidFill>
                  <a:schemeClr val="tx1">
                    <a:tint val="75000"/>
                  </a:schemeClr>
                </a:solidFill>
              </a:defRPr>
            </a:lvl1pPr>
          </a:lstStyle>
          <a:p>
            <a:r>
              <a:rPr lang="en-US">
                <a:solidFill>
                  <a:schemeClr val="bg1">
                    <a:lumMod val="65000"/>
                  </a:schemeClr>
                </a:solidFill>
              </a:rPr>
              <a:t>© Plantronics 2016. All Rights Reserved.</a:t>
            </a:r>
            <a:endParaRPr lang="en-US" dirty="0">
              <a:solidFill>
                <a:schemeClr val="bg1">
                  <a:lumMod val="65000"/>
                </a:schemeClr>
              </a:solidFill>
            </a:endParaRPr>
          </a:p>
        </p:txBody>
      </p:sp>
    </p:spTree>
    <p:extLst>
      <p:ext uri="{BB962C8B-B14F-4D97-AF65-F5344CB8AC3E}">
        <p14:creationId xmlns:p14="http://schemas.microsoft.com/office/powerpoint/2010/main" val="52842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Bullets - 1">
    <p:spTree>
      <p:nvGrpSpPr>
        <p:cNvPr id="1" name=""/>
        <p:cNvGrpSpPr/>
        <p:nvPr/>
      </p:nvGrpSpPr>
      <p:grpSpPr>
        <a:xfrm>
          <a:off x="0" y="0"/>
          <a:ext cx="0" cy="0"/>
          <a:chOff x="0" y="0"/>
          <a:chExt cx="0" cy="0"/>
        </a:xfrm>
      </p:grpSpPr>
      <p:grpSp>
        <p:nvGrpSpPr>
          <p:cNvPr id="2" name="Group 4"/>
          <p:cNvGrpSpPr/>
          <p:nvPr userDrawn="1"/>
        </p:nvGrpSpPr>
        <p:grpSpPr>
          <a:xfrm>
            <a:off x="0" y="-11523"/>
            <a:ext cx="9144000" cy="4878153"/>
            <a:chOff x="0" y="0"/>
            <a:chExt cx="9144000" cy="4887350"/>
          </a:xfrm>
        </p:grpSpPr>
        <p:sp>
          <p:nvSpPr>
            <p:cNvPr id="6" name="Rectangle 5"/>
            <p:cNvSpPr/>
            <p:nvPr/>
          </p:nvSpPr>
          <p:spPr>
            <a:xfrm>
              <a:off x="0" y="0"/>
              <a:ext cx="9144000" cy="4887350"/>
            </a:xfrm>
            <a:prstGeom prst="rect">
              <a:avLst/>
            </a:prstGeom>
            <a:gradFill flip="none" rotWithShape="1">
              <a:gsLst>
                <a:gs pos="0">
                  <a:srgbClr val="DEDEDE"/>
                </a:gs>
                <a:gs pos="50000">
                  <a:schemeClr val="bg1"/>
                </a:gs>
                <a:gs pos="100000">
                  <a:srgbClr val="DEDEDE"/>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1"/>
              <a:ext cx="9144000" cy="3238500"/>
            </a:xfrm>
            <a:prstGeom prst="rect">
              <a:avLst/>
            </a:prstGeom>
            <a:gradFill flip="none" rotWithShape="1">
              <a:gsLst>
                <a:gs pos="0">
                  <a:srgbClr val="E8E8E8"/>
                </a:gs>
                <a:gs pos="63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itle 1"/>
          <p:cNvSpPr>
            <a:spLocks noGrp="1"/>
          </p:cNvSpPr>
          <p:nvPr>
            <p:ph type="title"/>
          </p:nvPr>
        </p:nvSpPr>
        <p:spPr>
          <a:xfrm>
            <a:off x="449263" y="243750"/>
            <a:ext cx="8229600" cy="674077"/>
          </a:xfrm>
          <a:prstGeom prst="rect">
            <a:avLst/>
          </a:prstGeom>
        </p:spPr>
        <p:txBody>
          <a:bodyPr/>
          <a:lstStyle>
            <a:lvl1pPr algn="l">
              <a:defRPr sz="2400">
                <a:solidFill>
                  <a:schemeClr val="tx1"/>
                </a:solidFill>
              </a:defRPr>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449263" y="1177925"/>
            <a:ext cx="3712464" cy="3264408"/>
          </a:xfrm>
          <a:prstGeom prst="rect">
            <a:avLst/>
          </a:prstGeom>
        </p:spPr>
        <p:txBody>
          <a:bodyPr vert="horz"/>
          <a:lstStyle>
            <a:lvl1pPr marL="0" indent="0">
              <a:lnSpc>
                <a:spcPct val="110000"/>
              </a:lnSpc>
              <a:spcBef>
                <a:spcPts val="0"/>
              </a:spcBef>
              <a:buFontTx/>
              <a:buNone/>
              <a:defRPr sz="1600">
                <a:solidFill>
                  <a:schemeClr val="accent6">
                    <a:lumMod val="25000"/>
                  </a:schemeClr>
                </a:solidFill>
              </a:defRPr>
            </a:lvl1pPr>
            <a:lvl2pPr marL="457200" indent="0">
              <a:lnSpc>
                <a:spcPct val="110000"/>
              </a:lnSpc>
              <a:spcBef>
                <a:spcPts val="0"/>
              </a:spcBef>
              <a:buFontTx/>
              <a:buNone/>
              <a:defRPr sz="1600">
                <a:solidFill>
                  <a:schemeClr val="accent6">
                    <a:lumMod val="25000"/>
                  </a:schemeClr>
                </a:solidFill>
              </a:defRPr>
            </a:lvl2pPr>
            <a:lvl3pPr marL="914400" indent="0">
              <a:lnSpc>
                <a:spcPct val="110000"/>
              </a:lnSpc>
              <a:spcBef>
                <a:spcPts val="0"/>
              </a:spcBef>
              <a:buFontTx/>
              <a:buNone/>
              <a:defRPr sz="1600">
                <a:solidFill>
                  <a:schemeClr val="accent6">
                    <a:lumMod val="25000"/>
                  </a:schemeClr>
                </a:solidFill>
              </a:defRPr>
            </a:lvl3pPr>
            <a:lvl4pPr marL="1371600" indent="0">
              <a:lnSpc>
                <a:spcPct val="110000"/>
              </a:lnSpc>
              <a:spcBef>
                <a:spcPts val="0"/>
              </a:spcBef>
              <a:buFontTx/>
              <a:buNone/>
              <a:defRPr sz="1600">
                <a:solidFill>
                  <a:schemeClr val="accent6">
                    <a:lumMod val="25000"/>
                  </a:schemeClr>
                </a:solidFill>
              </a:defRPr>
            </a:lvl4pPr>
            <a:lvl5pPr marL="1828800" indent="0">
              <a:lnSpc>
                <a:spcPct val="110000"/>
              </a:lnSpc>
              <a:spcBef>
                <a:spcPts val="0"/>
              </a:spcBef>
              <a:buFontTx/>
              <a:buNone/>
              <a:defRPr sz="1600">
                <a:solidFill>
                  <a:schemeClr val="accent6">
                    <a:lumMod val="25000"/>
                  </a:schemeClr>
                </a:solidFill>
              </a:defRPr>
            </a:lvl5pPr>
          </a:lstStyle>
          <a:p>
            <a:pPr marL="0" indent="0">
              <a:buNone/>
            </a:pPr>
            <a:r>
              <a:rPr lang="en-US" sz="1600" dirty="0">
                <a:solidFill>
                  <a:schemeClr val="accent6">
                    <a:lumMod val="25000"/>
                  </a:schemeClr>
                </a:solidFill>
                <a:latin typeface="+mn-lt"/>
                <a:cs typeface="Calibri"/>
              </a:rPr>
              <a:t>Sometimes the presentation decks are also used as leave-behinds for the audience, so they must be self-explanatory. You have to put in all the information and say all you need to say on the pages–although we don’t recommend long paragraphs on the slide. This is how you can do it. A summary at the end will help reinforce your ideas.</a:t>
            </a:r>
          </a:p>
        </p:txBody>
      </p:sp>
      <p:sp>
        <p:nvSpPr>
          <p:cNvPr id="8" name="Rounded Rectangle 7"/>
          <p:cNvSpPr/>
          <p:nvPr userDrawn="1"/>
        </p:nvSpPr>
        <p:spPr bwMode="ltGray">
          <a:xfrm>
            <a:off x="4817534" y="1138570"/>
            <a:ext cx="3747028" cy="2944934"/>
          </a:xfrm>
          <a:prstGeom prst="roundRect">
            <a:avLst>
              <a:gd name="adj" fmla="val 0"/>
            </a:avLst>
          </a:prstGeom>
          <a:solidFill>
            <a:schemeClr val="bg1"/>
          </a:solidFill>
          <a:ln>
            <a:noFill/>
          </a:ln>
          <a:effectLst>
            <a:outerShdw blurRad="228600" dist="254000" dir="4200000" sx="93000" sy="93000" algn="tl" rotWithShape="0">
              <a:srgbClr val="000000">
                <a:alpha val="32000"/>
              </a:srgb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82124" tIns="41061" rIns="82124" bIns="41061" rtlCol="0" anchor="ctr">
            <a:noAutofit/>
          </a:bodyPr>
          <a:lstStyle/>
          <a:p>
            <a:pPr algn="ctr">
              <a:lnSpc>
                <a:spcPct val="90000"/>
              </a:lnSpc>
              <a:spcBef>
                <a:spcPts val="600"/>
              </a:spcBef>
            </a:pPr>
            <a:endParaRPr lang="en-US" dirty="0">
              <a:latin typeface="Calibri" pitchFamily="34" charset="0"/>
            </a:endParaRPr>
          </a:p>
        </p:txBody>
      </p:sp>
      <p:sp>
        <p:nvSpPr>
          <p:cNvPr id="9" name="Rectangle 8"/>
          <p:cNvSpPr/>
          <p:nvPr userDrawn="1"/>
        </p:nvSpPr>
        <p:spPr>
          <a:xfrm>
            <a:off x="4817536" y="1138571"/>
            <a:ext cx="3747029" cy="90987"/>
          </a:xfrm>
          <a:prstGeom prst="rect">
            <a:avLst/>
          </a:prstGeom>
          <a:solidFill>
            <a:srgbClr val="D63E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quarter" idx="11" hasCustomPrompt="1"/>
          </p:nvPr>
        </p:nvSpPr>
        <p:spPr>
          <a:xfrm>
            <a:off x="5029200" y="1473199"/>
            <a:ext cx="3322320" cy="2539185"/>
          </a:xfrm>
          <a:prstGeom prst="rect">
            <a:avLst/>
          </a:prstGeom>
        </p:spPr>
        <p:txBody>
          <a:bodyPr vert="horz"/>
          <a:lstStyle>
            <a:lvl1pPr marL="182880" indent="-182880">
              <a:lnSpc>
                <a:spcPct val="110000"/>
              </a:lnSpc>
              <a:spcBef>
                <a:spcPts val="0"/>
              </a:spcBef>
              <a:buFont typeface="Arial"/>
              <a:buChar char="•"/>
              <a:defRPr sz="1600">
                <a:solidFill>
                  <a:schemeClr val="accent6">
                    <a:lumMod val="25000"/>
                  </a:schemeClr>
                </a:solidFill>
              </a:defRPr>
            </a:lvl1pPr>
            <a:lvl2pPr marL="457200" indent="0">
              <a:lnSpc>
                <a:spcPct val="110000"/>
              </a:lnSpc>
              <a:spcBef>
                <a:spcPts val="0"/>
              </a:spcBef>
              <a:buFontTx/>
              <a:buNone/>
              <a:defRPr sz="1600">
                <a:solidFill>
                  <a:schemeClr val="accent6">
                    <a:lumMod val="25000"/>
                  </a:schemeClr>
                </a:solidFill>
              </a:defRPr>
            </a:lvl2pPr>
            <a:lvl3pPr marL="914400" indent="0">
              <a:lnSpc>
                <a:spcPct val="110000"/>
              </a:lnSpc>
              <a:spcBef>
                <a:spcPts val="0"/>
              </a:spcBef>
              <a:buFontTx/>
              <a:buNone/>
              <a:defRPr sz="1600">
                <a:solidFill>
                  <a:schemeClr val="accent6">
                    <a:lumMod val="25000"/>
                  </a:schemeClr>
                </a:solidFill>
              </a:defRPr>
            </a:lvl3pPr>
            <a:lvl4pPr marL="1371600" indent="0">
              <a:lnSpc>
                <a:spcPct val="110000"/>
              </a:lnSpc>
              <a:spcBef>
                <a:spcPts val="0"/>
              </a:spcBef>
              <a:buFontTx/>
              <a:buNone/>
              <a:defRPr sz="1600">
                <a:solidFill>
                  <a:schemeClr val="accent6">
                    <a:lumMod val="25000"/>
                  </a:schemeClr>
                </a:solidFill>
              </a:defRPr>
            </a:lvl4pPr>
            <a:lvl5pPr marL="1828800" indent="0">
              <a:lnSpc>
                <a:spcPct val="110000"/>
              </a:lnSpc>
              <a:spcBef>
                <a:spcPts val="0"/>
              </a:spcBef>
              <a:buFontTx/>
              <a:buNone/>
              <a:defRPr sz="1600">
                <a:solidFill>
                  <a:schemeClr val="accent6">
                    <a:lumMod val="25000"/>
                  </a:schemeClr>
                </a:solidFill>
              </a:defRPr>
            </a:lvl5pPr>
          </a:lstStyle>
          <a:p>
            <a:pPr>
              <a:spcAft>
                <a:spcPts val="600"/>
              </a:spcAft>
            </a:pPr>
            <a:r>
              <a:rPr lang="en-US" sz="1600" b="1" cap="all" dirty="0">
                <a:solidFill>
                  <a:schemeClr val="accent6">
                    <a:lumMod val="25000"/>
                  </a:schemeClr>
                </a:solidFill>
                <a:cs typeface="Calibri"/>
              </a:rPr>
              <a:t>Here are some key takeaways</a:t>
            </a:r>
          </a:p>
          <a:p>
            <a:pPr marL="182880" indent="-182880">
              <a:lnSpc>
                <a:spcPct val="110000"/>
              </a:lnSpc>
              <a:buFont typeface="Arial"/>
              <a:buChar char="•"/>
            </a:pPr>
            <a:r>
              <a:rPr lang="en-US" sz="1600" dirty="0">
                <a:solidFill>
                  <a:schemeClr val="accent6">
                    <a:lumMod val="25000"/>
                  </a:schemeClr>
                </a:solidFill>
                <a:cs typeface="Calibri"/>
              </a:rPr>
              <a:t>More copy ≠ more convincing</a:t>
            </a:r>
          </a:p>
          <a:p>
            <a:pPr marL="182880" indent="-182880">
              <a:lnSpc>
                <a:spcPct val="110000"/>
              </a:lnSpc>
              <a:buFont typeface="Arial"/>
              <a:buChar char="•"/>
            </a:pPr>
            <a:r>
              <a:rPr lang="en-US" sz="1600" dirty="0">
                <a:solidFill>
                  <a:schemeClr val="accent6">
                    <a:lumMod val="25000"/>
                  </a:schemeClr>
                </a:solidFill>
                <a:cs typeface="Calibri"/>
              </a:rPr>
              <a:t>More details ≠ more memorable</a:t>
            </a:r>
          </a:p>
          <a:p>
            <a:pPr marL="182880" indent="-182880">
              <a:lnSpc>
                <a:spcPct val="110000"/>
              </a:lnSpc>
              <a:buFont typeface="Arial"/>
              <a:buChar char="•"/>
            </a:pPr>
            <a:r>
              <a:rPr lang="en-US" sz="1600" dirty="0">
                <a:solidFill>
                  <a:schemeClr val="accent6">
                    <a:lumMod val="25000"/>
                  </a:schemeClr>
                </a:solidFill>
                <a:cs typeface="Calibri"/>
              </a:rPr>
              <a:t>Slides are not speakers’ notes</a:t>
            </a:r>
          </a:p>
          <a:p>
            <a:pPr marL="182880" indent="-182880">
              <a:lnSpc>
                <a:spcPct val="110000"/>
              </a:lnSpc>
              <a:buFont typeface="Arial"/>
              <a:buChar char="•"/>
            </a:pPr>
            <a:r>
              <a:rPr lang="en-US" sz="1600" dirty="0">
                <a:solidFill>
                  <a:schemeClr val="accent6">
                    <a:lumMod val="25000"/>
                  </a:schemeClr>
                </a:solidFill>
                <a:cs typeface="Calibri"/>
              </a:rPr>
              <a:t>Bullet points — not paragraphs</a:t>
            </a:r>
          </a:p>
          <a:p>
            <a:pPr marL="182880" indent="-182880">
              <a:lnSpc>
                <a:spcPct val="110000"/>
              </a:lnSpc>
              <a:buFont typeface="Arial"/>
              <a:buChar char="•"/>
            </a:pPr>
            <a:r>
              <a:rPr lang="en-US" sz="1600" dirty="0">
                <a:solidFill>
                  <a:schemeClr val="accent6">
                    <a:lumMod val="25000"/>
                  </a:schemeClr>
                </a:solidFill>
                <a:cs typeface="Calibri"/>
              </a:rPr>
              <a:t>We remember stories</a:t>
            </a:r>
          </a:p>
        </p:txBody>
      </p:sp>
      <p:sp>
        <p:nvSpPr>
          <p:cNvPr id="3" name="Footer Placeholder 2"/>
          <p:cNvSpPr>
            <a:spLocks noGrp="1"/>
          </p:cNvSpPr>
          <p:nvPr>
            <p:ph type="ftr" sz="quarter" idx="12"/>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3"/>
          </p:nvPr>
        </p:nvSpPr>
        <p:spPr/>
        <p:txBody>
          <a:bodyPr/>
          <a:lstStyle/>
          <a:p>
            <a:fld id="{A608AA57-48A1-7743-9DE3-E472877549D6}" type="slidenum">
              <a:rPr lang="en-US" smtClean="0"/>
              <a:pPr/>
              <a:t>‹#›</a:t>
            </a:fld>
            <a:endParaRPr lang="en-US" dirty="0"/>
          </a:p>
        </p:txBody>
      </p:sp>
    </p:spTree>
    <p:extLst>
      <p:ext uri="{BB962C8B-B14F-4D97-AF65-F5344CB8AC3E}">
        <p14:creationId xmlns:p14="http://schemas.microsoft.com/office/powerpoint/2010/main" val="423239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with Footer">
    <p:spTree>
      <p:nvGrpSpPr>
        <p:cNvPr id="1" name=""/>
        <p:cNvGrpSpPr/>
        <p:nvPr/>
      </p:nvGrpSpPr>
      <p:grpSpPr>
        <a:xfrm>
          <a:off x="0" y="0"/>
          <a:ext cx="0" cy="0"/>
          <a:chOff x="0" y="0"/>
          <a:chExt cx="0" cy="0"/>
        </a:xfrm>
      </p:grpSpPr>
      <p:sp>
        <p:nvSpPr>
          <p:cNvPr id="10" name="Slide Number Placeholder 2"/>
          <p:cNvSpPr>
            <a:spLocks noGrp="1"/>
          </p:cNvSpPr>
          <p:nvPr>
            <p:ph type="sldNum" sz="quarter" idx="4"/>
          </p:nvPr>
        </p:nvSpPr>
        <p:spPr>
          <a:xfrm>
            <a:off x="8248030" y="4855627"/>
            <a:ext cx="438770" cy="274637"/>
          </a:xfrm>
          <a:prstGeom prst="rect">
            <a:avLst/>
          </a:prstGeom>
        </p:spPr>
        <p:txBody>
          <a:bodyPr vert="horz" lIns="91440" tIns="45720" rIns="91440" bIns="45720" rtlCol="0" anchor="ctr"/>
          <a:lstStyle>
            <a:lvl1pPr algn="r">
              <a:defRPr sz="800">
                <a:solidFill>
                  <a:schemeClr val="accent6">
                    <a:lumMod val="90000"/>
                  </a:schemeClr>
                </a:solidFill>
              </a:defRPr>
            </a:lvl1pPr>
          </a:lstStyle>
          <a:p>
            <a:fld id="{A608AA57-48A1-7743-9DE3-E472877549D6}" type="slidenum">
              <a:rPr lang="en-US" smtClean="0"/>
              <a:pPr/>
              <a:t>‹#›</a:t>
            </a:fld>
            <a:endParaRPr lang="en-US" dirty="0"/>
          </a:p>
        </p:txBody>
      </p:sp>
      <p:sp>
        <p:nvSpPr>
          <p:cNvPr id="11" name="Footer Placeholder 3"/>
          <p:cNvSpPr>
            <a:spLocks noGrp="1"/>
          </p:cNvSpPr>
          <p:nvPr>
            <p:ph type="ftr" sz="quarter" idx="3"/>
          </p:nvPr>
        </p:nvSpPr>
        <p:spPr>
          <a:xfrm>
            <a:off x="5339159" y="4855627"/>
            <a:ext cx="2895600" cy="274637"/>
          </a:xfrm>
          <a:prstGeom prst="rect">
            <a:avLst/>
          </a:prstGeom>
        </p:spPr>
        <p:txBody>
          <a:bodyPr vert="horz" lIns="91440" tIns="45720" rIns="91440" bIns="45720" rtlCol="0" anchor="ctr"/>
          <a:lstStyle>
            <a:lvl1pPr algn="ctr">
              <a:defRPr sz="600">
                <a:solidFill>
                  <a:schemeClr val="tx1">
                    <a:tint val="75000"/>
                  </a:schemeClr>
                </a:solidFill>
              </a:defRPr>
            </a:lvl1pPr>
          </a:lstStyle>
          <a:p>
            <a:pPr algn="r"/>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3" name="Picture Placeholder 2"/>
          <p:cNvSpPr>
            <a:spLocks noGrp="1"/>
          </p:cNvSpPr>
          <p:nvPr>
            <p:ph type="pic" sz="quarter" idx="10"/>
          </p:nvPr>
        </p:nvSpPr>
        <p:spPr>
          <a:xfrm>
            <a:off x="0" y="-1"/>
            <a:ext cx="9144000" cy="4873752"/>
          </a:xfrm>
        </p:spPr>
        <p:txBody>
          <a:bodyPr/>
          <a:lstStyle/>
          <a:p>
            <a:r>
              <a:rPr lang="en-US"/>
              <a:t>Click icon to add picture</a:t>
            </a:r>
          </a:p>
        </p:txBody>
      </p:sp>
    </p:spTree>
    <p:extLst>
      <p:ext uri="{BB962C8B-B14F-4D97-AF65-F5344CB8AC3E}">
        <p14:creationId xmlns:p14="http://schemas.microsoft.com/office/powerpoint/2010/main" val="590508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448733" y="144763"/>
            <a:ext cx="8229600"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3" name="Text Placeholder 12"/>
          <p:cNvSpPr>
            <a:spLocks noGrp="1"/>
          </p:cNvSpPr>
          <p:nvPr>
            <p:ph type="body" idx="1"/>
          </p:nvPr>
        </p:nvSpPr>
        <p:spPr>
          <a:xfrm>
            <a:off x="448733" y="1123947"/>
            <a:ext cx="8229600" cy="3394075"/>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Flow_Line_2500x70_Left_PPT_11AUG14.jpg"/>
          <p:cNvPicPr>
            <a:picLocks noChangeAspect="1"/>
          </p:cNvPicPr>
          <p:nvPr userDrawn="1"/>
        </p:nvPicPr>
        <p:blipFill rotWithShape="1">
          <a:blip r:embed="rId21" cstate="print">
            <a:extLst>
              <a:ext uri="{28A0092B-C50C-407E-A947-70E740481C1C}">
                <a14:useLocalDpi xmlns:a14="http://schemas.microsoft.com/office/drawing/2010/main"/>
              </a:ext>
            </a:extLst>
          </a:blip>
          <a:srcRect r="7096" b="-3029"/>
          <a:stretch/>
        </p:blipFill>
        <p:spPr>
          <a:xfrm>
            <a:off x="0" y="4866090"/>
            <a:ext cx="9144000" cy="287994"/>
          </a:xfrm>
          <a:prstGeom prst="rect">
            <a:avLst/>
          </a:prstGeom>
        </p:spPr>
      </p:pic>
      <p:sp>
        <p:nvSpPr>
          <p:cNvPr id="5" name="TextBox 4"/>
          <p:cNvSpPr txBox="1"/>
          <p:nvPr userDrawn="1"/>
        </p:nvSpPr>
        <p:spPr>
          <a:xfrm>
            <a:off x="4127007" y="4868787"/>
            <a:ext cx="889987" cy="230832"/>
          </a:xfrm>
          <a:prstGeom prst="rect">
            <a:avLst/>
          </a:prstGeom>
          <a:noFill/>
        </p:spPr>
        <p:txBody>
          <a:bodyPr wrap="none" rtlCol="0">
            <a:spAutoFit/>
          </a:bodyPr>
          <a:lstStyle/>
          <a:p>
            <a:r>
              <a:rPr lang="en-US" sz="900" dirty="0">
                <a:solidFill>
                  <a:schemeClr val="bg1"/>
                </a:solidFill>
              </a:rPr>
              <a:t>CONFIDENTIAL</a:t>
            </a:r>
          </a:p>
        </p:txBody>
      </p:sp>
      <p:sp>
        <p:nvSpPr>
          <p:cNvPr id="3" name="Slide Number Placeholder 2"/>
          <p:cNvSpPr>
            <a:spLocks noGrp="1"/>
          </p:cNvSpPr>
          <p:nvPr>
            <p:ph type="sldNum" sz="quarter" idx="4"/>
          </p:nvPr>
        </p:nvSpPr>
        <p:spPr>
          <a:xfrm>
            <a:off x="8248030" y="4855627"/>
            <a:ext cx="438770" cy="274637"/>
          </a:xfrm>
          <a:prstGeom prst="rect">
            <a:avLst/>
          </a:prstGeom>
        </p:spPr>
        <p:txBody>
          <a:bodyPr vert="horz" lIns="91440" tIns="45720" rIns="91440" bIns="45720" rtlCol="0" anchor="ctr"/>
          <a:lstStyle>
            <a:lvl1pPr algn="r">
              <a:defRPr sz="800">
                <a:solidFill>
                  <a:schemeClr val="accent6">
                    <a:lumMod val="90000"/>
                  </a:schemeClr>
                </a:solidFill>
              </a:defRPr>
            </a:lvl1pPr>
          </a:lstStyle>
          <a:p>
            <a:fld id="{A608AA57-48A1-7743-9DE3-E472877549D6}" type="slidenum">
              <a:rPr lang="en-US" smtClean="0"/>
              <a:pPr/>
              <a:t>‹#›</a:t>
            </a:fld>
            <a:endParaRPr lang="en-US" dirty="0"/>
          </a:p>
        </p:txBody>
      </p:sp>
      <p:sp>
        <p:nvSpPr>
          <p:cNvPr id="4" name="Footer Placeholder 3"/>
          <p:cNvSpPr>
            <a:spLocks noGrp="1"/>
          </p:cNvSpPr>
          <p:nvPr>
            <p:ph type="ftr" sz="quarter" idx="3"/>
          </p:nvPr>
        </p:nvSpPr>
        <p:spPr>
          <a:xfrm>
            <a:off x="5339159" y="4855627"/>
            <a:ext cx="2895600" cy="274637"/>
          </a:xfrm>
          <a:prstGeom prst="rect">
            <a:avLst/>
          </a:prstGeom>
        </p:spPr>
        <p:txBody>
          <a:bodyPr vert="horz" lIns="91440" tIns="45720" rIns="91440" bIns="45720" rtlCol="0" anchor="ctr"/>
          <a:lstStyle>
            <a:lvl1pPr algn="r">
              <a:defRPr sz="600">
                <a:solidFill>
                  <a:schemeClr val="tx1">
                    <a:tint val="75000"/>
                  </a:schemeClr>
                </a:solidFill>
              </a:defRPr>
            </a:lvl1pPr>
          </a:lstStyle>
          <a:p>
            <a:r>
              <a:rPr lang="en-US" dirty="0">
                <a:solidFill>
                  <a:schemeClr val="bg1">
                    <a:lumMod val="65000"/>
                  </a:schemeClr>
                </a:solidFill>
              </a:rPr>
              <a:t>© Plantronics 2016. All Rights Reserved.</a:t>
            </a:r>
          </a:p>
        </p:txBody>
      </p:sp>
    </p:spTree>
    <p:extLst>
      <p:ext uri="{BB962C8B-B14F-4D97-AF65-F5344CB8AC3E}">
        <p14:creationId xmlns:p14="http://schemas.microsoft.com/office/powerpoint/2010/main" val="1944981103"/>
      </p:ext>
    </p:extLst>
  </p:cSld>
  <p:clrMap bg1="lt1" tx1="dk1" bg2="lt2" tx2="dk2" accent1="accent1" accent2="accent2" accent3="accent3" accent4="accent4" accent5="accent5" accent6="accent6" hlink="hlink" folHlink="folHlink"/>
  <p:sldLayoutIdLst>
    <p:sldLayoutId id="2147483736" r:id="rId1"/>
    <p:sldLayoutId id="2147483830" r:id="rId2"/>
    <p:sldLayoutId id="2147483672" r:id="rId3"/>
    <p:sldLayoutId id="2147483785" r:id="rId4"/>
    <p:sldLayoutId id="2147483739" r:id="rId5"/>
    <p:sldLayoutId id="2147483822" r:id="rId6"/>
    <p:sldLayoutId id="2147483780" r:id="rId7"/>
    <p:sldLayoutId id="2147483786" r:id="rId8"/>
    <p:sldLayoutId id="2147483824" r:id="rId9"/>
    <p:sldLayoutId id="2147483818" r:id="rId10"/>
    <p:sldLayoutId id="2147483833" r:id="rId11"/>
    <p:sldLayoutId id="2147483805" r:id="rId12"/>
    <p:sldLayoutId id="2147483834" r:id="rId13"/>
    <p:sldLayoutId id="2147483835" r:id="rId14"/>
    <p:sldLayoutId id="2147483836" r:id="rId15"/>
    <p:sldLayoutId id="2147483842" r:id="rId16"/>
    <p:sldLayoutId id="2147483844" r:id="rId17"/>
    <p:sldLayoutId id="2147483845" r:id="rId18"/>
    <p:sldLayoutId id="2147483846" r:id="rId19"/>
  </p:sldLayoutIdLst>
  <p:hf hdr="0" dt="0"/>
  <p:txStyles>
    <p:titleStyle>
      <a:lvl1pPr algn="l" defTabSz="457200" rtl="0" eaLnBrk="1" latinLnBrk="0" hangingPunct="1">
        <a:spcBef>
          <a:spcPct val="0"/>
        </a:spcBef>
        <a:buNone/>
        <a:defRPr sz="2400" kern="1200">
          <a:solidFill>
            <a:schemeClr val="tx1"/>
          </a:solidFill>
          <a:latin typeface="+mj-lt"/>
          <a:ea typeface="+mj-ea"/>
          <a:cs typeface="+mj-cs"/>
        </a:defRPr>
      </a:lvl1pPr>
    </p:titleStyle>
    <p:bodyStyle>
      <a:lvl1pPr marL="237744" indent="-237744" algn="l" defTabSz="457200" rtl="0" eaLnBrk="1" latinLnBrk="0" hangingPunct="1">
        <a:lnSpc>
          <a:spcPct val="110000"/>
        </a:lnSpc>
        <a:spcBef>
          <a:spcPct val="20000"/>
        </a:spcBef>
        <a:buClr>
          <a:schemeClr val="accent3"/>
        </a:buClr>
        <a:buFont typeface="Arial"/>
        <a:buChar char="•"/>
        <a:defRPr sz="2000" kern="1200">
          <a:solidFill>
            <a:schemeClr val="accent6">
              <a:lumMod val="25000"/>
            </a:schemeClr>
          </a:solidFill>
          <a:latin typeface="+mn-lt"/>
          <a:ea typeface="+mn-ea"/>
          <a:cs typeface="+mn-cs"/>
        </a:defRPr>
      </a:lvl1pPr>
      <a:lvl2pPr marL="457200" indent="-219456" algn="l" defTabSz="457200" rtl="0" eaLnBrk="1" latinLnBrk="0" hangingPunct="1">
        <a:lnSpc>
          <a:spcPct val="110000"/>
        </a:lnSpc>
        <a:spcBef>
          <a:spcPct val="20000"/>
        </a:spcBef>
        <a:buClr>
          <a:schemeClr val="accent3"/>
        </a:buClr>
        <a:buFont typeface="Arial"/>
        <a:buChar char="–"/>
        <a:defRPr sz="1800" kern="1200">
          <a:solidFill>
            <a:schemeClr val="accent6">
              <a:lumMod val="25000"/>
            </a:schemeClr>
          </a:solidFill>
          <a:latin typeface="+mn-lt"/>
          <a:ea typeface="+mn-ea"/>
          <a:cs typeface="+mn-cs"/>
        </a:defRPr>
      </a:lvl2pPr>
      <a:lvl3pPr marL="630936" indent="-173736" algn="l" defTabSz="457200" rtl="0" eaLnBrk="1" latinLnBrk="0" hangingPunct="1">
        <a:lnSpc>
          <a:spcPct val="110000"/>
        </a:lnSpc>
        <a:spcBef>
          <a:spcPct val="20000"/>
        </a:spcBef>
        <a:buClr>
          <a:schemeClr val="accent3"/>
        </a:buClr>
        <a:buFont typeface="Arial"/>
        <a:buChar char="•"/>
        <a:defRPr sz="1600" kern="1200">
          <a:solidFill>
            <a:schemeClr val="accent6">
              <a:lumMod val="25000"/>
            </a:schemeClr>
          </a:solidFill>
          <a:latin typeface="+mn-lt"/>
          <a:ea typeface="+mn-ea"/>
          <a:cs typeface="+mn-cs"/>
        </a:defRPr>
      </a:lvl3pPr>
      <a:lvl4pPr marL="804672" indent="-137160" algn="l" defTabSz="457200" rtl="0" eaLnBrk="1" latinLnBrk="0" hangingPunct="1">
        <a:lnSpc>
          <a:spcPct val="110000"/>
        </a:lnSpc>
        <a:spcBef>
          <a:spcPct val="20000"/>
        </a:spcBef>
        <a:buClr>
          <a:schemeClr val="accent3"/>
        </a:buClr>
        <a:buFont typeface="Arial"/>
        <a:buChar char="–"/>
        <a:defRPr sz="1100" kern="1200">
          <a:solidFill>
            <a:schemeClr val="accent6">
              <a:lumMod val="25000"/>
            </a:schemeClr>
          </a:solidFill>
          <a:latin typeface="+mn-lt"/>
          <a:ea typeface="+mn-ea"/>
          <a:cs typeface="+mn-cs"/>
        </a:defRPr>
      </a:lvl4pPr>
      <a:lvl5pPr marL="914400" indent="-137160" algn="l" defTabSz="457200" rtl="0" eaLnBrk="1" latinLnBrk="0" hangingPunct="1">
        <a:lnSpc>
          <a:spcPct val="110000"/>
        </a:lnSpc>
        <a:spcBef>
          <a:spcPct val="20000"/>
        </a:spcBef>
        <a:buClr>
          <a:schemeClr val="accent3"/>
        </a:buClr>
        <a:buFont typeface="Arial"/>
        <a:buChar char="•"/>
        <a:defRPr sz="1100" kern="1200">
          <a:solidFill>
            <a:schemeClr val="accent6">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42.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notesSlide" Target="../notesSlides/notesSlide15.xml"/><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slideLayout" Target="../slideLayouts/slideLayout3.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tags" Target="../tags/tag1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6.xml"/><Relationship Id="rId7" Type="http://schemas.openxmlformats.org/officeDocument/2006/relationships/diagramColors" Target="../diagrams/colors5.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9.xml"/><Relationship Id="rId7" Type="http://schemas.openxmlformats.org/officeDocument/2006/relationships/diagramColors" Target="../diagrams/colors6.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tags" Target="../tags/tag2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tags" Target="../tags/tag28.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chart" Target="../charts/chart1.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4.xml"/><Relationship Id="rId1" Type="http://schemas.openxmlformats.org/officeDocument/2006/relationships/tags" Target="../tags/tag2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tags" Target="../tags/tag3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4.xml"/><Relationship Id="rId1" Type="http://schemas.openxmlformats.org/officeDocument/2006/relationships/tags" Target="../tags/tag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0.xml"/><Relationship Id="rId1" Type="http://schemas.openxmlformats.org/officeDocument/2006/relationships/tags" Target="../tags/tag3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1.xml"/><Relationship Id="rId1" Type="http://schemas.openxmlformats.org/officeDocument/2006/relationships/tags" Target="../tags/tag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3.xml"/><Relationship Id="rId7" Type="http://schemas.openxmlformats.org/officeDocument/2006/relationships/image" Target="../media/image25.jpeg"/><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tiff"/><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4.xml"/><Relationship Id="rId7" Type="http://schemas.openxmlformats.org/officeDocument/2006/relationships/image" Target="../media/image39.png"/><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38.png"/><Relationship Id="rId5" Type="http://schemas.openxmlformats.org/officeDocument/2006/relationships/image" Target="../media/image37.tiff"/><Relationship Id="rId4" Type="http://schemas.openxmlformats.org/officeDocument/2006/relationships/image" Target="../media/image36.png"/><Relationship Id="rId9" Type="http://schemas.openxmlformats.org/officeDocument/2006/relationships/image" Target="../media/image4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a:t>Kevin Mann</a:t>
            </a:r>
          </a:p>
          <a:p>
            <a:r>
              <a:rPr lang="en-US" dirty="0"/>
              <a:t>October, 2017</a:t>
            </a:r>
          </a:p>
        </p:txBody>
      </p:sp>
      <p:sp>
        <p:nvSpPr>
          <p:cNvPr id="5" name="Text Placeholder 4"/>
          <p:cNvSpPr>
            <a:spLocks noGrp="1"/>
          </p:cNvSpPr>
          <p:nvPr>
            <p:ph type="body" sz="quarter" idx="12"/>
          </p:nvPr>
        </p:nvSpPr>
        <p:spPr/>
        <p:txBody>
          <a:bodyPr/>
          <a:lstStyle/>
          <a:p>
            <a:r>
              <a:rPr lang="en-US" dirty="0"/>
              <a:t>Project Management at Plantronics</a:t>
            </a:r>
          </a:p>
          <a:p>
            <a:r>
              <a:rPr lang="en-US" sz="1800" dirty="0"/>
              <a:t>With an Industry Case Study on Risk Management</a:t>
            </a:r>
          </a:p>
        </p:txBody>
      </p:sp>
      <p:sp>
        <p:nvSpPr>
          <p:cNvPr id="2" name="Slide Number Placeholder 1"/>
          <p:cNvSpPr>
            <a:spLocks noGrp="1"/>
          </p:cNvSpPr>
          <p:nvPr>
            <p:ph type="sldNum" sz="quarter" idx="4"/>
          </p:nvPr>
        </p:nvSpPr>
        <p:spPr/>
        <p:txBody>
          <a:bodyPr/>
          <a:lstStyle/>
          <a:p>
            <a:fld id="{A608AA57-48A1-7743-9DE3-E472877549D6}" type="slidenum">
              <a:rPr lang="en-US" smtClean="0"/>
              <a:pPr/>
              <a:t>1</a:t>
            </a:fld>
            <a:endParaRPr lang="en-US" dirty="0"/>
          </a:p>
        </p:txBody>
      </p:sp>
      <p:sp>
        <p:nvSpPr>
          <p:cNvPr id="3" name="Footer Placeholder 2"/>
          <p:cNvSpPr>
            <a:spLocks noGrp="1"/>
          </p:cNvSpPr>
          <p:nvPr>
            <p:ph type="ftr" sz="quarter" idx="3"/>
          </p:nvPr>
        </p:nvSpPr>
        <p:spPr/>
        <p:txBody>
          <a:bodyPr/>
          <a:lstStyle/>
          <a:p>
            <a:pPr algn="r"/>
            <a:r>
              <a:rPr lang="en-US">
                <a:solidFill>
                  <a:schemeClr val="bg1">
                    <a:lumMod val="65000"/>
                  </a:schemeClr>
                </a:solidFill>
              </a:rPr>
              <a:t>© Plantronics 2016. All Rights Reserved.</a:t>
            </a:r>
            <a:endParaRPr lang="en-US" dirty="0">
              <a:solidFill>
                <a:schemeClr val="bg1">
                  <a:lumMod val="65000"/>
                </a:schemeClr>
              </a:solidFill>
            </a:endParaRPr>
          </a:p>
        </p:txBody>
      </p:sp>
    </p:spTree>
    <p:extLst>
      <p:ext uri="{BB962C8B-B14F-4D97-AF65-F5344CB8AC3E}">
        <p14:creationId xmlns:p14="http://schemas.microsoft.com/office/powerpoint/2010/main" val="2127113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0000"/>
            <a:lum/>
          </a:blip>
          <a:srcRect/>
          <a:stretch>
            <a:fillRect t="-83000" b="-83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a Project?</a:t>
            </a:r>
          </a:p>
        </p:txBody>
      </p:sp>
      <p:sp>
        <p:nvSpPr>
          <p:cNvPr id="6" name="Text Placeholder 5"/>
          <p:cNvSpPr>
            <a:spLocks noGrp="1"/>
          </p:cNvSpPr>
          <p:nvPr>
            <p:ph type="body" sz="quarter" idx="13"/>
          </p:nvPr>
        </p:nvSpPr>
        <p:spPr/>
        <p:txBody>
          <a:bodyPr/>
          <a:lstStyle/>
          <a:p>
            <a:r>
              <a:rPr lang="en-US" dirty="0"/>
              <a:t>Projects are often confused with simply doing “business as usual.”  However, projects have unique characteristics:</a:t>
            </a:r>
          </a:p>
          <a:p>
            <a:pPr lvl="1"/>
            <a:r>
              <a:rPr lang="en-US" dirty="0"/>
              <a:t>A project is something that starts and ends; it is temporary</a:t>
            </a:r>
          </a:p>
          <a:p>
            <a:pPr lvl="1"/>
            <a:r>
              <a:rPr lang="en-US" dirty="0"/>
              <a:t>A project may have similar elements to the core business, but is otherwise done for a </a:t>
            </a:r>
            <a:r>
              <a:rPr lang="en-US" u="sng" dirty="0"/>
              <a:t>unique</a:t>
            </a:r>
            <a:r>
              <a:rPr lang="en-US" dirty="0"/>
              <a:t> purpose or goal</a:t>
            </a:r>
          </a:p>
          <a:p>
            <a:pPr lvl="1"/>
            <a:r>
              <a:rPr lang="en-US" dirty="0"/>
              <a:t>A project involves </a:t>
            </a:r>
            <a:r>
              <a:rPr lang="en-US" u="sng" dirty="0"/>
              <a:t>unfamiliarity</a:t>
            </a:r>
            <a:r>
              <a:rPr lang="en-US" dirty="0"/>
              <a:t> – something new or a significant change</a:t>
            </a:r>
          </a:p>
          <a:p>
            <a:endParaRPr lang="en-US" dirty="0"/>
          </a:p>
        </p:txBody>
      </p:sp>
    </p:spTree>
    <p:custDataLst>
      <p:tags r:id="rId1"/>
    </p:custDataLst>
    <p:extLst>
      <p:ext uri="{BB962C8B-B14F-4D97-AF65-F5344CB8AC3E}">
        <p14:creationId xmlns:p14="http://schemas.microsoft.com/office/powerpoint/2010/main" val="180850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u="sng" dirty="0"/>
              <a:t>Not</a:t>
            </a:r>
            <a:r>
              <a:rPr lang="en-US" dirty="0"/>
              <a:t> a Project?</a:t>
            </a:r>
          </a:p>
        </p:txBody>
      </p:sp>
      <p:sp>
        <p:nvSpPr>
          <p:cNvPr id="3" name="Text Placeholder 2"/>
          <p:cNvSpPr>
            <a:spLocks noGrp="1"/>
          </p:cNvSpPr>
          <p:nvPr>
            <p:ph type="body" sz="quarter" idx="13"/>
          </p:nvPr>
        </p:nvSpPr>
        <p:spPr>
          <a:xfrm>
            <a:off x="452440" y="1138570"/>
            <a:ext cx="7634286" cy="3257550"/>
          </a:xfrm>
        </p:spPr>
        <p:txBody>
          <a:bodyPr/>
          <a:lstStyle/>
          <a:p>
            <a:pPr fontAlgn="base"/>
            <a:r>
              <a:rPr lang="en-US" b="1" dirty="0"/>
              <a:t>A task list</a:t>
            </a:r>
            <a:r>
              <a:rPr lang="en-US" dirty="0"/>
              <a:t> that you do </a:t>
            </a:r>
            <a:r>
              <a:rPr lang="en-US" b="1" dirty="0"/>
              <a:t>repeatedly</a:t>
            </a:r>
            <a:r>
              <a:rPr lang="en-US" dirty="0"/>
              <a:t>. </a:t>
            </a:r>
            <a:r>
              <a:rPr lang="en-US" i="1" dirty="0"/>
              <a:t>Example: Generating a weekly report is not a project</a:t>
            </a:r>
          </a:p>
          <a:p>
            <a:pPr fontAlgn="base"/>
            <a:r>
              <a:rPr lang="en-US" dirty="0"/>
              <a:t>Work that is done as part of </a:t>
            </a:r>
            <a:r>
              <a:rPr lang="en-US" b="1" dirty="0"/>
              <a:t>general roles </a:t>
            </a:r>
            <a:br>
              <a:rPr lang="en-US" b="1" dirty="0"/>
            </a:br>
            <a:r>
              <a:rPr lang="en-US" b="1" dirty="0"/>
              <a:t>and responsibilities</a:t>
            </a:r>
            <a:r>
              <a:rPr lang="en-US" dirty="0"/>
              <a:t>. </a:t>
            </a:r>
            <a:r>
              <a:rPr lang="en-US" i="1" dirty="0"/>
              <a:t>Example: Running </a:t>
            </a:r>
            <a:br>
              <a:rPr lang="en-US" i="1" dirty="0"/>
            </a:br>
            <a:r>
              <a:rPr lang="en-US" i="1" dirty="0"/>
              <a:t>corporate training program is not a project</a:t>
            </a:r>
          </a:p>
          <a:p>
            <a:r>
              <a:rPr lang="en-US" dirty="0"/>
              <a:t>Anything that has a schedule or end date</a:t>
            </a:r>
          </a:p>
          <a:p>
            <a:r>
              <a:rPr lang="en-US" dirty="0"/>
              <a:t>Something that needs administrative </a:t>
            </a:r>
            <a:br>
              <a:rPr lang="en-US" dirty="0"/>
            </a:br>
            <a:r>
              <a:rPr lang="en-US" dirty="0"/>
              <a:t>oversight</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11</a:t>
            </a:fld>
            <a:endParaRPr lang="en-US" dirty="0"/>
          </a:p>
        </p:txBody>
      </p:sp>
      <p:grpSp>
        <p:nvGrpSpPr>
          <p:cNvPr id="8" name="Group 7"/>
          <p:cNvGrpSpPr/>
          <p:nvPr/>
        </p:nvGrpSpPr>
        <p:grpSpPr>
          <a:xfrm>
            <a:off x="5569957" y="2262267"/>
            <a:ext cx="3213969" cy="2006758"/>
            <a:chOff x="5569957" y="2262267"/>
            <a:chExt cx="3213969" cy="2006758"/>
          </a:xfrm>
        </p:grpSpPr>
        <p:pic>
          <p:nvPicPr>
            <p:cNvPr id="6" name="Picture 5" descr="My name is not - nametag"/>
            <p:cNvPicPr>
              <a:picLocks noChangeAspect="1"/>
            </p:cNvPicPr>
            <p:nvPr/>
          </p:nvPicPr>
          <p:blipFill>
            <a:blip r:embed="rId4"/>
            <a:stretch>
              <a:fillRect/>
            </a:stretch>
          </p:blipFill>
          <p:spPr>
            <a:xfrm rot="1075412">
              <a:off x="5569957" y="2262267"/>
              <a:ext cx="3213969" cy="2006758"/>
            </a:xfrm>
            <a:prstGeom prst="rect">
              <a:avLst/>
            </a:prstGeom>
          </p:spPr>
        </p:pic>
        <p:sp>
          <p:nvSpPr>
            <p:cNvPr id="7" name="TextBox 6"/>
            <p:cNvSpPr txBox="1"/>
            <p:nvPr/>
          </p:nvSpPr>
          <p:spPr>
            <a:xfrm rot="1073900">
              <a:off x="5611831" y="3153999"/>
              <a:ext cx="2922595" cy="566309"/>
            </a:xfrm>
            <a:prstGeom prst="rect">
              <a:avLst/>
            </a:prstGeom>
          </p:spPr>
          <p:txBody>
            <a:bodyPr vert="horz" wrap="none" rtlCol="0" anchor="ctr">
              <a:spAutoFit/>
            </a:bodyPr>
            <a:lstStyle/>
            <a:p>
              <a:pPr marR="0" algn="l"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2800" b="0" i="0" u="none" strike="noStrike" kern="1200" cap="none" spc="0" normalizeH="0" baseline="0" noProof="0" dirty="0">
                  <a:ln>
                    <a:noFill/>
                  </a:ln>
                  <a:solidFill>
                    <a:schemeClr val="accent5">
                      <a:lumMod val="75000"/>
                    </a:schemeClr>
                  </a:solidFill>
                  <a:effectLst/>
                  <a:uLnTx/>
                  <a:uFillTx/>
                  <a:latin typeface="Viner Hand ITC" panose="03070502030502020203" pitchFamily="66" charset="0"/>
                  <a:sym typeface="Arial Bold" charset="0"/>
                </a:rPr>
                <a:t>Project Manager</a:t>
              </a:r>
            </a:p>
          </p:txBody>
        </p:sp>
      </p:grpSp>
    </p:spTree>
    <p:custDataLst>
      <p:tags r:id="rId1"/>
    </p:custDataLst>
    <p:extLst>
      <p:ext uri="{BB962C8B-B14F-4D97-AF65-F5344CB8AC3E}">
        <p14:creationId xmlns:p14="http://schemas.microsoft.com/office/powerpoint/2010/main" val="1067336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0000"/>
            <a:lum/>
          </a:blip>
          <a:srcRect/>
          <a:stretch>
            <a:fillRect t="-83000" b="-8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Project Management?</a:t>
            </a:r>
          </a:p>
        </p:txBody>
      </p:sp>
      <p:sp>
        <p:nvSpPr>
          <p:cNvPr id="3" name="Text Placeholder 2"/>
          <p:cNvSpPr>
            <a:spLocks noGrp="1"/>
          </p:cNvSpPr>
          <p:nvPr>
            <p:ph type="body" sz="quarter" idx="13"/>
          </p:nvPr>
        </p:nvSpPr>
        <p:spPr/>
        <p:txBody>
          <a:bodyPr/>
          <a:lstStyle/>
          <a:p>
            <a:r>
              <a:rPr lang="en-US" b="1" dirty="0"/>
              <a:t>Project management</a:t>
            </a:r>
            <a:r>
              <a:rPr lang="en-US" dirty="0"/>
              <a:t> is the application of knowledge, skills, tools, and techniques to project activities to meet </a:t>
            </a:r>
            <a:r>
              <a:rPr lang="en-US" b="1" dirty="0"/>
              <a:t>the project </a:t>
            </a:r>
            <a:r>
              <a:rPr lang="en-US" dirty="0"/>
              <a:t>requirements.</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12</a:t>
            </a:fld>
            <a:endParaRPr lang="en-US" dirty="0"/>
          </a:p>
        </p:txBody>
      </p:sp>
    </p:spTree>
    <p:custDataLst>
      <p:tags r:id="rId1"/>
    </p:custDataLst>
    <p:extLst>
      <p:ext uri="{BB962C8B-B14F-4D97-AF65-F5344CB8AC3E}">
        <p14:creationId xmlns:p14="http://schemas.microsoft.com/office/powerpoint/2010/main" val="3136260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Management Triangle</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13</a:t>
            </a:fld>
            <a:endParaRPr lang="en-US" dirty="0"/>
          </a:p>
        </p:txBody>
      </p:sp>
      <p:sp>
        <p:nvSpPr>
          <p:cNvPr id="6" name="Isosceles Triangle 5"/>
          <p:cNvSpPr/>
          <p:nvPr/>
        </p:nvSpPr>
        <p:spPr>
          <a:xfrm>
            <a:off x="2872423" y="1729740"/>
            <a:ext cx="3383280" cy="2415540"/>
          </a:xfrm>
          <a:prstGeom prst="triangle">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550603" y="1100707"/>
            <a:ext cx="2026920" cy="634020"/>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32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Scope</a:t>
            </a:r>
          </a:p>
        </p:txBody>
      </p:sp>
      <p:sp>
        <p:nvSpPr>
          <p:cNvPr id="8" name="TextBox 7"/>
          <p:cNvSpPr txBox="1"/>
          <p:nvPr/>
        </p:nvSpPr>
        <p:spPr>
          <a:xfrm>
            <a:off x="1249363" y="3841799"/>
            <a:ext cx="2026920" cy="606961"/>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32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Cost</a:t>
            </a:r>
          </a:p>
        </p:txBody>
      </p:sp>
      <p:sp>
        <p:nvSpPr>
          <p:cNvPr id="9" name="TextBox 8"/>
          <p:cNvSpPr txBox="1"/>
          <p:nvPr/>
        </p:nvSpPr>
        <p:spPr>
          <a:xfrm>
            <a:off x="5851843" y="3841798"/>
            <a:ext cx="2026920" cy="606961"/>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32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Time</a:t>
            </a:r>
          </a:p>
        </p:txBody>
      </p:sp>
    </p:spTree>
    <p:extLst>
      <p:ext uri="{BB962C8B-B14F-4D97-AF65-F5344CB8AC3E}">
        <p14:creationId xmlns:p14="http://schemas.microsoft.com/office/powerpoint/2010/main" val="162164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541078" y="1199957"/>
            <a:ext cx="2045970" cy="204597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766059" y="2402789"/>
            <a:ext cx="2045970" cy="2045970"/>
          </a:xfrm>
          <a:prstGeom prst="ellipse">
            <a:avLst/>
          </a:prstGeom>
          <a:solidFill>
            <a:schemeClr val="accent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316097" y="2402789"/>
            <a:ext cx="2045970" cy="2045970"/>
          </a:xfrm>
          <a:prstGeom prst="ellipse">
            <a:avLst/>
          </a:prstGeom>
          <a:solidFill>
            <a:schemeClr val="accent4">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Pick Any Two</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14</a:t>
            </a:fld>
            <a:endParaRPr lang="en-US" dirty="0"/>
          </a:p>
        </p:txBody>
      </p:sp>
      <p:sp>
        <p:nvSpPr>
          <p:cNvPr id="7" name="TextBox 6"/>
          <p:cNvSpPr txBox="1"/>
          <p:nvPr/>
        </p:nvSpPr>
        <p:spPr>
          <a:xfrm>
            <a:off x="3550603" y="1641233"/>
            <a:ext cx="2026920" cy="606961"/>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32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Good</a:t>
            </a:r>
          </a:p>
        </p:txBody>
      </p:sp>
      <p:sp>
        <p:nvSpPr>
          <p:cNvPr id="8" name="TextBox 7"/>
          <p:cNvSpPr txBox="1"/>
          <p:nvPr/>
        </p:nvSpPr>
        <p:spPr>
          <a:xfrm>
            <a:off x="2632709" y="3545181"/>
            <a:ext cx="2026920" cy="606961"/>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32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Cheap</a:t>
            </a:r>
          </a:p>
        </p:txBody>
      </p:sp>
      <p:sp>
        <p:nvSpPr>
          <p:cNvPr id="9" name="TextBox 8"/>
          <p:cNvSpPr txBox="1"/>
          <p:nvPr/>
        </p:nvSpPr>
        <p:spPr>
          <a:xfrm>
            <a:off x="4430397" y="3545181"/>
            <a:ext cx="2026920" cy="606961"/>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32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Fast</a:t>
            </a:r>
          </a:p>
        </p:txBody>
      </p:sp>
      <p:sp>
        <p:nvSpPr>
          <p:cNvPr id="11" name="Line 38"/>
          <p:cNvSpPr>
            <a:spLocks noChangeShapeType="1"/>
          </p:cNvSpPr>
          <p:nvPr/>
        </p:nvSpPr>
        <p:spPr bwMode="auto">
          <a:xfrm rot="5400000">
            <a:off x="2204341" y="846062"/>
            <a:ext cx="0" cy="3409437"/>
          </a:xfrm>
          <a:prstGeom prst="line">
            <a:avLst/>
          </a:prstGeom>
          <a:noFill/>
          <a:ln w="12700" cap="flat" cmpd="sng" algn="ctr">
            <a:solidFill>
              <a:schemeClr val="accent3"/>
            </a:solidFill>
            <a:prstDash val="solid"/>
            <a:miter lim="800000"/>
            <a:headEnd type="oval" w="med" len="med"/>
            <a:tailEnd type="none" w="med" len="med"/>
          </a:ln>
          <a:extLst>
            <a:ext uri="{909E8E84-426E-40dd-AFC4-6F175D3DCCD1}">
              <a14:hiddenFill xmlns:a14="http://schemas.microsoft.com/office/drawing/2010/main" xmlns="">
                <a:noFill/>
              </a14:hiddenFill>
            </a:ext>
          </a:extLst>
        </p:spPr>
        <p:txBody>
          <a:bodyPr lIns="0" tIns="0" rIns="0" bIns="0"/>
          <a:lstStyle/>
          <a:p>
            <a:endParaRPr lang="en-US">
              <a:ln>
                <a:solidFill>
                  <a:srgbClr val="2D1C5F"/>
                </a:solidFill>
              </a:ln>
            </a:endParaRPr>
          </a:p>
        </p:txBody>
      </p:sp>
      <p:sp>
        <p:nvSpPr>
          <p:cNvPr id="14" name="Line 38"/>
          <p:cNvSpPr>
            <a:spLocks noChangeShapeType="1"/>
          </p:cNvSpPr>
          <p:nvPr/>
        </p:nvSpPr>
        <p:spPr bwMode="auto">
          <a:xfrm rot="16200000" flipH="1">
            <a:off x="6913922" y="1015923"/>
            <a:ext cx="0" cy="3149523"/>
          </a:xfrm>
          <a:prstGeom prst="line">
            <a:avLst/>
          </a:prstGeom>
          <a:noFill/>
          <a:ln w="12700" cap="flat" cmpd="sng" algn="ctr">
            <a:solidFill>
              <a:schemeClr val="accent3"/>
            </a:solidFill>
            <a:prstDash val="solid"/>
            <a:miter lim="800000"/>
            <a:headEnd type="oval" w="med" len="med"/>
            <a:tailEnd type="none" w="med" len="med"/>
          </a:ln>
          <a:extLst>
            <a:ext uri="{909E8E84-426E-40dd-AFC4-6F175D3DCCD1}">
              <a14:hiddenFill xmlns:a14="http://schemas.microsoft.com/office/drawing/2010/main" xmlns="">
                <a:noFill/>
              </a14:hiddenFill>
            </a:ext>
          </a:extLst>
        </p:spPr>
        <p:txBody>
          <a:bodyPr lIns="0" tIns="0" rIns="0" bIns="0"/>
          <a:lstStyle/>
          <a:p>
            <a:endParaRPr lang="en-US">
              <a:ln>
                <a:solidFill>
                  <a:srgbClr val="2D1C5F"/>
                </a:solidFill>
              </a:ln>
            </a:endParaRPr>
          </a:p>
        </p:txBody>
      </p:sp>
      <p:sp>
        <p:nvSpPr>
          <p:cNvPr id="15" name="TextBox 14"/>
          <p:cNvSpPr txBox="1"/>
          <p:nvPr/>
        </p:nvSpPr>
        <p:spPr>
          <a:xfrm>
            <a:off x="421641" y="2085237"/>
            <a:ext cx="2026920" cy="542584"/>
          </a:xfrm>
          <a:prstGeom prst="rect">
            <a:avLst/>
          </a:prstGeom>
        </p:spPr>
        <p:txBody>
          <a:bodyPr vert="horz" wrap="square" rtlCol="0" anchor="ctr">
            <a:spAutoFit/>
          </a:bodyPr>
          <a:lstStyle/>
          <a:p>
            <a:pPr marR="0"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2800" b="0" i="0" u="none" strike="noStrike" kern="1200" cap="none" spc="0" normalizeH="0" baseline="0" noProof="0" dirty="0">
                <a:ln>
                  <a:noFill/>
                </a:ln>
                <a:solidFill>
                  <a:schemeClr val="accent3"/>
                </a:solidFill>
                <a:effectLst/>
                <a:uLnTx/>
                <a:uFillTx/>
                <a:latin typeface="Calibri" pitchFamily="34" charset="0"/>
                <a:ea typeface="+mn-ea"/>
                <a:cs typeface="+mn-cs"/>
                <a:sym typeface="Arial Bold" charset="0"/>
              </a:rPr>
              <a:t>Slow</a:t>
            </a:r>
          </a:p>
        </p:txBody>
      </p:sp>
      <p:sp>
        <p:nvSpPr>
          <p:cNvPr id="18" name="TextBox 17"/>
          <p:cNvSpPr txBox="1"/>
          <p:nvPr/>
        </p:nvSpPr>
        <p:spPr>
          <a:xfrm>
            <a:off x="6988895" y="2122496"/>
            <a:ext cx="2026920" cy="542584"/>
          </a:xfrm>
          <a:prstGeom prst="rect">
            <a:avLst/>
          </a:prstGeom>
        </p:spPr>
        <p:txBody>
          <a:bodyPr vert="horz" wrap="square" rtlCol="0" anchor="ctr">
            <a:spAutoFit/>
          </a:bodyPr>
          <a:lstStyle/>
          <a:p>
            <a:pPr marR="0"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2800" b="0" i="0" u="none" strike="noStrike" kern="1200" cap="none" spc="0" normalizeH="0" baseline="0" noProof="0" dirty="0">
                <a:ln>
                  <a:noFill/>
                </a:ln>
                <a:solidFill>
                  <a:schemeClr val="accent3"/>
                </a:solidFill>
                <a:effectLst/>
                <a:uLnTx/>
                <a:uFillTx/>
                <a:latin typeface="Calibri" pitchFamily="34" charset="0"/>
                <a:ea typeface="+mn-ea"/>
                <a:cs typeface="+mn-cs"/>
                <a:sym typeface="Arial Bold" charset="0"/>
              </a:rPr>
              <a:t>Expensive</a:t>
            </a:r>
          </a:p>
        </p:txBody>
      </p:sp>
      <p:sp>
        <p:nvSpPr>
          <p:cNvPr id="19" name="Line 38"/>
          <p:cNvSpPr>
            <a:spLocks noChangeShapeType="1"/>
          </p:cNvSpPr>
          <p:nvPr/>
        </p:nvSpPr>
        <p:spPr bwMode="auto">
          <a:xfrm rot="5400000">
            <a:off x="2535811" y="1680452"/>
            <a:ext cx="0" cy="4072378"/>
          </a:xfrm>
          <a:prstGeom prst="line">
            <a:avLst/>
          </a:prstGeom>
          <a:noFill/>
          <a:ln w="12700" cap="flat" cmpd="sng" algn="ctr">
            <a:solidFill>
              <a:schemeClr val="accent3"/>
            </a:solidFill>
            <a:prstDash val="solid"/>
            <a:miter lim="800000"/>
            <a:headEnd type="oval" w="med" len="med"/>
            <a:tailEnd type="none" w="med" len="med"/>
          </a:ln>
          <a:extLst>
            <a:ext uri="{909E8E84-426E-40dd-AFC4-6F175D3DCCD1}">
              <a14:hiddenFill xmlns:a14="http://schemas.microsoft.com/office/drawing/2010/main" xmlns="">
                <a:noFill/>
              </a14:hiddenFill>
            </a:ext>
          </a:extLst>
        </p:spPr>
        <p:txBody>
          <a:bodyPr lIns="0" tIns="0" rIns="0" bIns="0"/>
          <a:lstStyle/>
          <a:p>
            <a:endParaRPr lang="en-US">
              <a:ln>
                <a:solidFill>
                  <a:srgbClr val="2D1C5F"/>
                </a:solidFill>
              </a:ln>
            </a:endParaRPr>
          </a:p>
        </p:txBody>
      </p:sp>
      <p:sp>
        <p:nvSpPr>
          <p:cNvPr id="20" name="TextBox 19"/>
          <p:cNvSpPr txBox="1"/>
          <p:nvPr/>
        </p:nvSpPr>
        <p:spPr>
          <a:xfrm>
            <a:off x="383541" y="3266337"/>
            <a:ext cx="2026920" cy="542584"/>
          </a:xfrm>
          <a:prstGeom prst="rect">
            <a:avLst/>
          </a:prstGeom>
        </p:spPr>
        <p:txBody>
          <a:bodyPr vert="horz" wrap="square" rtlCol="0" anchor="ctr">
            <a:spAutoFit/>
          </a:bodyPr>
          <a:lstStyle/>
          <a:p>
            <a:pPr marR="0"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2800" b="0" i="0" u="none" strike="noStrike" kern="1200" cap="none" spc="0" normalizeH="0" baseline="0" noProof="0" dirty="0">
                <a:ln>
                  <a:noFill/>
                </a:ln>
                <a:solidFill>
                  <a:schemeClr val="accent3"/>
                </a:solidFill>
                <a:effectLst/>
                <a:uLnTx/>
                <a:uFillTx/>
                <a:latin typeface="Calibri" pitchFamily="34" charset="0"/>
                <a:ea typeface="+mn-ea"/>
                <a:cs typeface="+mn-cs"/>
                <a:sym typeface="Arial Bold" charset="0"/>
              </a:rPr>
              <a:t>Low</a:t>
            </a:r>
            <a:r>
              <a:rPr kumimoji="0" lang="en-US" sz="2800" b="0" i="0" u="none" strike="noStrike" kern="1200" cap="none" spc="0" normalizeH="0" noProof="0" dirty="0">
                <a:ln>
                  <a:noFill/>
                </a:ln>
                <a:solidFill>
                  <a:schemeClr val="accent3"/>
                </a:solidFill>
                <a:effectLst/>
                <a:uLnTx/>
                <a:uFillTx/>
                <a:latin typeface="Calibri" pitchFamily="34" charset="0"/>
                <a:ea typeface="+mn-ea"/>
                <a:cs typeface="+mn-cs"/>
                <a:sym typeface="Arial Bold" charset="0"/>
              </a:rPr>
              <a:t> Quality</a:t>
            </a:r>
            <a:endParaRPr kumimoji="0" lang="en-US" sz="2800" b="0" i="0" u="none" strike="noStrike" kern="1200" cap="none" spc="0" normalizeH="0" baseline="0" noProof="0" dirty="0">
              <a:ln>
                <a:noFill/>
              </a:ln>
              <a:solidFill>
                <a:schemeClr val="accent3"/>
              </a:solidFill>
              <a:effectLst/>
              <a:uLnTx/>
              <a:uFillTx/>
              <a:latin typeface="Calibri" pitchFamily="34" charset="0"/>
              <a:ea typeface="+mn-ea"/>
              <a:cs typeface="+mn-cs"/>
              <a:sym typeface="Arial Bold" charset="0"/>
            </a:endParaRPr>
          </a:p>
        </p:txBody>
      </p:sp>
      <p:sp>
        <p:nvSpPr>
          <p:cNvPr id="21" name="Line 38"/>
          <p:cNvSpPr>
            <a:spLocks noChangeShapeType="1"/>
          </p:cNvSpPr>
          <p:nvPr/>
        </p:nvSpPr>
        <p:spPr bwMode="auto">
          <a:xfrm rot="16200000" flipH="1">
            <a:off x="6536734" y="1179752"/>
            <a:ext cx="0" cy="3903905"/>
          </a:xfrm>
          <a:prstGeom prst="line">
            <a:avLst/>
          </a:prstGeom>
          <a:noFill/>
          <a:ln w="12700" cap="flat" cmpd="sng" algn="ctr">
            <a:solidFill>
              <a:schemeClr val="accent3"/>
            </a:solidFill>
            <a:prstDash val="solid"/>
            <a:miter lim="800000"/>
            <a:headEnd type="oval" w="med" len="med"/>
            <a:tailEnd type="none" w="med" len="med"/>
          </a:ln>
          <a:extLst>
            <a:ext uri="{909E8E84-426E-40dd-AFC4-6F175D3DCCD1}">
              <a14:hiddenFill xmlns:a14="http://schemas.microsoft.com/office/drawing/2010/main" xmlns="">
                <a:noFill/>
              </a14:hiddenFill>
            </a:ext>
          </a:extLst>
        </p:spPr>
        <p:txBody>
          <a:bodyPr lIns="0" tIns="0" rIns="0" bIns="0"/>
          <a:lstStyle/>
          <a:p>
            <a:endParaRPr lang="en-US">
              <a:ln>
                <a:solidFill>
                  <a:srgbClr val="2D1C5F"/>
                </a:solidFill>
              </a:ln>
            </a:endParaRPr>
          </a:p>
        </p:txBody>
      </p:sp>
      <p:sp>
        <p:nvSpPr>
          <p:cNvPr id="22" name="TextBox 21"/>
          <p:cNvSpPr txBox="1"/>
          <p:nvPr/>
        </p:nvSpPr>
        <p:spPr>
          <a:xfrm>
            <a:off x="6866975" y="3052136"/>
            <a:ext cx="2026920" cy="542584"/>
          </a:xfrm>
          <a:prstGeom prst="rect">
            <a:avLst/>
          </a:prstGeom>
        </p:spPr>
        <p:txBody>
          <a:bodyPr vert="horz" wrap="square" rtlCol="0" anchor="ctr">
            <a:spAutoFit/>
          </a:bodyPr>
          <a:lstStyle/>
          <a:p>
            <a:pPr marR="0"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2800" b="0" i="0" u="none" strike="noStrike" kern="1200" cap="none" spc="0" normalizeH="0" baseline="0" noProof="0" dirty="0">
                <a:ln>
                  <a:noFill/>
                </a:ln>
                <a:solidFill>
                  <a:schemeClr val="accent3"/>
                </a:solidFill>
                <a:effectLst/>
                <a:uLnTx/>
                <a:uFillTx/>
                <a:latin typeface="Calibri" pitchFamily="34" charset="0"/>
                <a:ea typeface="+mn-ea"/>
                <a:cs typeface="+mn-cs"/>
                <a:sym typeface="Arial Bold" charset="0"/>
              </a:rPr>
              <a:t>Impossible</a:t>
            </a:r>
          </a:p>
        </p:txBody>
      </p:sp>
    </p:spTree>
    <p:extLst>
      <p:ext uri="{BB962C8B-B14F-4D97-AF65-F5344CB8AC3E}">
        <p14:creationId xmlns:p14="http://schemas.microsoft.com/office/powerpoint/2010/main" val="6929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p:bldP spid="18" grpId="0"/>
      <p:bldP spid="19" grpId="0" animBg="1"/>
      <p:bldP spid="20" grpId="0"/>
      <p:bldP spid="21"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Methodologies</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15</a:t>
            </a:fld>
            <a:endParaRPr lang="en-US" dirty="0"/>
          </a:p>
        </p:txBody>
      </p:sp>
      <p:sp>
        <p:nvSpPr>
          <p:cNvPr id="6" name="Isosceles Triangle 5"/>
          <p:cNvSpPr/>
          <p:nvPr/>
        </p:nvSpPr>
        <p:spPr>
          <a:xfrm>
            <a:off x="3161983" y="2278380"/>
            <a:ext cx="2668202" cy="1905000"/>
          </a:xfrm>
          <a:prstGeom prst="triangle">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p:nvSpPr>
        <p:spPr>
          <a:xfrm flipV="1">
            <a:off x="5830185" y="2278380"/>
            <a:ext cx="2668202" cy="1905000"/>
          </a:xfrm>
          <a:prstGeom prst="triangle">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17219" y="1859280"/>
            <a:ext cx="8061643" cy="281940"/>
          </a:xfrm>
          <a:prstGeom prst="rect">
            <a:avLst/>
          </a:prstGeom>
          <a:gradFill>
            <a:gsLst>
              <a:gs pos="0">
                <a:schemeClr val="accent4"/>
              </a:gs>
              <a:gs pos="100000">
                <a:schemeClr val="accent4">
                  <a:tint val="50000"/>
                  <a:shade val="100000"/>
                  <a:satMod val="350000"/>
                </a:schemeClr>
              </a:gs>
            </a:gsLst>
          </a:gradFill>
        </p:spPr>
        <p:style>
          <a:lnRef idx="1">
            <a:schemeClr val="accent4"/>
          </a:lnRef>
          <a:fillRef idx="3">
            <a:schemeClr val="accent4"/>
          </a:fillRef>
          <a:effectRef idx="2">
            <a:schemeClr val="accent4"/>
          </a:effectRef>
          <a:fontRef idx="minor">
            <a:schemeClr val="lt1"/>
          </a:fontRef>
        </p:style>
        <p:txBody>
          <a:bodyPr rtlCol="0" anchor="ctr"/>
          <a:lstStyle/>
          <a:p>
            <a:r>
              <a:rPr lang="en-US" b="1" dirty="0"/>
              <a:t>Constraints:                                             </a:t>
            </a:r>
            <a:r>
              <a:rPr lang="en-US" dirty="0"/>
              <a:t>Scope                   Cost                                     Time </a:t>
            </a:r>
          </a:p>
        </p:txBody>
      </p:sp>
      <p:sp>
        <p:nvSpPr>
          <p:cNvPr id="9" name="Rectangle 8"/>
          <p:cNvSpPr/>
          <p:nvPr/>
        </p:nvSpPr>
        <p:spPr>
          <a:xfrm>
            <a:off x="617219" y="4305300"/>
            <a:ext cx="8069581" cy="274320"/>
          </a:xfrm>
          <a:prstGeom prst="rect">
            <a:avLst/>
          </a:prstGeom>
          <a:gradFill>
            <a:gsLst>
              <a:gs pos="0">
                <a:schemeClr val="accent4"/>
              </a:gs>
              <a:gs pos="100000">
                <a:schemeClr val="accent4">
                  <a:tint val="50000"/>
                  <a:shade val="100000"/>
                  <a:satMod val="350000"/>
                </a:schemeClr>
              </a:gs>
            </a:gsLst>
          </a:gradFill>
        </p:spPr>
        <p:style>
          <a:lnRef idx="1">
            <a:schemeClr val="accent4"/>
          </a:lnRef>
          <a:fillRef idx="3">
            <a:schemeClr val="accent4"/>
          </a:fillRef>
          <a:effectRef idx="2">
            <a:schemeClr val="accent4"/>
          </a:effectRef>
          <a:fontRef idx="minor">
            <a:schemeClr val="lt1"/>
          </a:fontRef>
        </p:style>
        <p:txBody>
          <a:bodyPr rtlCol="0" anchor="ctr"/>
          <a:lstStyle/>
          <a:p>
            <a:r>
              <a:rPr lang="en-US" b="1" dirty="0"/>
              <a:t>Estimates:                          </a:t>
            </a:r>
            <a:r>
              <a:rPr lang="en-US" dirty="0"/>
              <a:t>Cost                                       Time                  Scope </a:t>
            </a:r>
          </a:p>
        </p:txBody>
      </p:sp>
      <p:sp>
        <p:nvSpPr>
          <p:cNvPr id="10" name="TextBox 9"/>
          <p:cNvSpPr txBox="1"/>
          <p:nvPr/>
        </p:nvSpPr>
        <p:spPr>
          <a:xfrm>
            <a:off x="3497580" y="1411427"/>
            <a:ext cx="5000807" cy="430887"/>
          </a:xfrm>
          <a:prstGeom prst="rect">
            <a:avLst/>
          </a:prstGeom>
        </p:spPr>
        <p:txBody>
          <a:bodyPr vert="horz" wrap="square" rtlCol="0" anchor="ctr">
            <a:spAutoFit/>
          </a:bodyPr>
          <a:lstStyle/>
          <a:p>
            <a:pPr marR="0" algn="l"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2000" b="1"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Waterfall Project             </a:t>
            </a:r>
            <a:r>
              <a:rPr kumimoji="0" lang="en-US" sz="2000" b="1" i="0" u="none" strike="noStrike" kern="1200" cap="none" spc="0" normalizeH="0" noProof="0" dirty="0">
                <a:ln>
                  <a:noFill/>
                </a:ln>
                <a:solidFill>
                  <a:schemeClr val="accent5">
                    <a:lumMod val="75000"/>
                  </a:schemeClr>
                </a:solidFill>
                <a:effectLst/>
                <a:uLnTx/>
                <a:uFillTx/>
                <a:latin typeface="Calibri" pitchFamily="34" charset="0"/>
                <a:ea typeface="+mn-ea"/>
                <a:cs typeface="+mn-cs"/>
                <a:sym typeface="Arial Bold" charset="0"/>
              </a:rPr>
              <a:t>      </a:t>
            </a:r>
            <a:r>
              <a:rPr kumimoji="0" lang="en-US" sz="2000" b="1"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Agile Project</a:t>
            </a:r>
          </a:p>
        </p:txBody>
      </p:sp>
    </p:spTree>
    <p:extLst>
      <p:ext uri="{BB962C8B-B14F-4D97-AF65-F5344CB8AC3E}">
        <p14:creationId xmlns:p14="http://schemas.microsoft.com/office/powerpoint/2010/main" val="996409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0000"/>
            <a:lum/>
          </a:blip>
          <a:srcRect/>
          <a:stretch>
            <a:fillRect t="-83000" b="-8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Program?</a:t>
            </a:r>
          </a:p>
        </p:txBody>
      </p:sp>
      <p:sp>
        <p:nvSpPr>
          <p:cNvPr id="3" name="Text Placeholder 2"/>
          <p:cNvSpPr>
            <a:spLocks noGrp="1"/>
          </p:cNvSpPr>
          <p:nvPr>
            <p:ph type="body" sz="quarter" idx="13"/>
          </p:nvPr>
        </p:nvSpPr>
        <p:spPr/>
        <p:txBody>
          <a:bodyPr/>
          <a:lstStyle/>
          <a:p>
            <a:r>
              <a:rPr lang="en-US" b="1" dirty="0"/>
              <a:t>A Program</a:t>
            </a:r>
            <a:r>
              <a:rPr lang="en-US" dirty="0"/>
              <a:t> is a group of related projects that can be </a:t>
            </a:r>
            <a:r>
              <a:rPr lang="en-US" b="1" dirty="0"/>
              <a:t>managed </a:t>
            </a:r>
            <a:r>
              <a:rPr lang="en-US" dirty="0"/>
              <a:t>in a coordinated way to obtain benefits and control not available from managing them individually.</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16</a:t>
            </a:fld>
            <a:endParaRPr lang="en-US" dirty="0"/>
          </a:p>
        </p:txBody>
      </p:sp>
    </p:spTree>
    <p:custDataLst>
      <p:tags r:id="rId1"/>
    </p:custDataLst>
    <p:extLst>
      <p:ext uri="{BB962C8B-B14F-4D97-AF65-F5344CB8AC3E}">
        <p14:creationId xmlns:p14="http://schemas.microsoft.com/office/powerpoint/2010/main" val="918451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Project Management Office at Plantronics</a:t>
            </a:r>
          </a:p>
        </p:txBody>
      </p:sp>
      <p:sp>
        <p:nvSpPr>
          <p:cNvPr id="5" name="Slide Number Placeholder 4"/>
          <p:cNvSpPr>
            <a:spLocks noGrp="1"/>
          </p:cNvSpPr>
          <p:nvPr>
            <p:ph type="sldNum" sz="quarter" idx="4"/>
          </p:nvPr>
        </p:nvSpPr>
        <p:spPr/>
        <p:txBody>
          <a:bodyPr/>
          <a:lstStyle/>
          <a:p>
            <a:fld id="{A608AA57-48A1-7743-9DE3-E472877549D6}" type="slidenum">
              <a:rPr lang="en-US" smtClean="0"/>
              <a:pPr/>
              <a:t>17</a:t>
            </a:fld>
            <a:endParaRPr lang="en-US" dirty="0"/>
          </a:p>
        </p:txBody>
      </p:sp>
      <p:sp>
        <p:nvSpPr>
          <p:cNvPr id="4" name="Footer Placeholder 3"/>
          <p:cNvSpPr>
            <a:spLocks noGrp="1"/>
          </p:cNvSpPr>
          <p:nvPr>
            <p:ph type="ftr" sz="quarter" idx="3"/>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Tree>
    <p:extLst>
      <p:ext uri="{BB962C8B-B14F-4D97-AF65-F5344CB8AC3E}">
        <p14:creationId xmlns:p14="http://schemas.microsoft.com/office/powerpoint/2010/main" val="4216939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0000"/>
            <a:lum/>
          </a:blip>
          <a:srcRect/>
          <a:stretch>
            <a:fillRect t="-83000" b="-8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Project Management Office?</a:t>
            </a:r>
          </a:p>
        </p:txBody>
      </p:sp>
      <p:sp>
        <p:nvSpPr>
          <p:cNvPr id="3" name="Text Placeholder 2"/>
          <p:cNvSpPr>
            <a:spLocks noGrp="1"/>
          </p:cNvSpPr>
          <p:nvPr>
            <p:ph type="body" sz="quarter" idx="13"/>
          </p:nvPr>
        </p:nvSpPr>
        <p:spPr/>
        <p:txBody>
          <a:bodyPr/>
          <a:lstStyle/>
          <a:p>
            <a:r>
              <a:rPr lang="en-US" dirty="0"/>
              <a:t>A </a:t>
            </a:r>
            <a:r>
              <a:rPr lang="en-US" b="1" dirty="0"/>
              <a:t>Project Management Office (PMO</a:t>
            </a:r>
            <a:r>
              <a:rPr lang="en-US" dirty="0"/>
              <a:t>) is a centralized group that defines and maintains standards for </a:t>
            </a:r>
            <a:r>
              <a:rPr lang="en-US" b="1" dirty="0"/>
              <a:t>project management, program management, and portfolio management</a:t>
            </a:r>
            <a:r>
              <a:rPr lang="en-US" dirty="0"/>
              <a:t> within the organization. </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18</a:t>
            </a:fld>
            <a:endParaRPr lang="en-US" dirty="0"/>
          </a:p>
        </p:txBody>
      </p:sp>
    </p:spTree>
    <p:custDataLst>
      <p:tags r:id="rId1"/>
    </p:custDataLst>
    <p:extLst>
      <p:ext uri="{BB962C8B-B14F-4D97-AF65-F5344CB8AC3E}">
        <p14:creationId xmlns:p14="http://schemas.microsoft.com/office/powerpoint/2010/main" val="233187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0000"/>
            <a:lum/>
          </a:blip>
          <a:srcRect/>
          <a:stretch>
            <a:fillRect t="-83000" b="-8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Portfolio Management?</a:t>
            </a:r>
          </a:p>
        </p:txBody>
      </p:sp>
      <p:sp>
        <p:nvSpPr>
          <p:cNvPr id="3" name="Text Placeholder 2"/>
          <p:cNvSpPr>
            <a:spLocks noGrp="1"/>
          </p:cNvSpPr>
          <p:nvPr>
            <p:ph type="body" sz="quarter" idx="13"/>
          </p:nvPr>
        </p:nvSpPr>
        <p:spPr/>
        <p:txBody>
          <a:bodyPr/>
          <a:lstStyle/>
          <a:p>
            <a:r>
              <a:rPr lang="en-US" dirty="0"/>
              <a:t>Is the centralized </a:t>
            </a:r>
            <a:r>
              <a:rPr lang="en-US" b="1" dirty="0"/>
              <a:t>management</a:t>
            </a:r>
            <a:r>
              <a:rPr lang="en-US" dirty="0"/>
              <a:t> of the processes, methods, and technologies used to analyze and collectively manage current or proposed projects based on numerous key characteristics.</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19</a:t>
            </a:fld>
            <a:endParaRPr lang="en-US" dirty="0"/>
          </a:p>
        </p:txBody>
      </p:sp>
    </p:spTree>
    <p:custDataLst>
      <p:tags r:id="rId1"/>
    </p:custDataLst>
    <p:extLst>
      <p:ext uri="{BB962C8B-B14F-4D97-AF65-F5344CB8AC3E}">
        <p14:creationId xmlns:p14="http://schemas.microsoft.com/office/powerpoint/2010/main" val="3462426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Plantronics Overview</a:t>
            </a:r>
          </a:p>
          <a:p>
            <a:r>
              <a:rPr lang="en-US" dirty="0"/>
              <a:t>Project Management Overview</a:t>
            </a:r>
          </a:p>
          <a:p>
            <a:r>
              <a:rPr lang="en-US" dirty="0"/>
              <a:t>Project Management Office at Plantronics</a:t>
            </a:r>
          </a:p>
          <a:p>
            <a:r>
              <a:rPr lang="en-US" dirty="0"/>
              <a:t>Project Roles &amp; Responsibilities</a:t>
            </a:r>
          </a:p>
          <a:p>
            <a:r>
              <a:rPr lang="en-US" dirty="0"/>
              <a:t>Risk Management &amp; Case Study</a:t>
            </a:r>
          </a:p>
          <a:p>
            <a:endParaRPr lang="en-US" dirty="0"/>
          </a:p>
        </p:txBody>
      </p:sp>
      <p:sp>
        <p:nvSpPr>
          <p:cNvPr id="3" name="Footer Placeholder 2"/>
          <p:cNvSpPr>
            <a:spLocks noGrp="1"/>
          </p:cNvSpPr>
          <p:nvPr>
            <p:ph type="ftr" sz="quarter" idx="11"/>
          </p:nvPr>
        </p:nvSpPr>
        <p:spPr/>
        <p:txBody>
          <a:bodyPr/>
          <a:lstStyle/>
          <a:p>
            <a:pPr algn="r"/>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2" name="Slide Number Placeholder 1"/>
          <p:cNvSpPr>
            <a:spLocks noGrp="1"/>
          </p:cNvSpPr>
          <p:nvPr>
            <p:ph type="sldNum" sz="quarter" idx="12"/>
          </p:nvPr>
        </p:nvSpPr>
        <p:spPr/>
        <p:txBody>
          <a:bodyPr/>
          <a:lstStyle/>
          <a:p>
            <a:fld id="{A608AA57-48A1-7743-9DE3-E472877549D6}" type="slidenum">
              <a:rPr lang="en-US" smtClean="0"/>
              <a:pPr/>
              <a:t>2</a:t>
            </a:fld>
            <a:endParaRPr lang="en-US" dirty="0"/>
          </a:p>
        </p:txBody>
      </p:sp>
    </p:spTree>
    <p:extLst>
      <p:ext uri="{BB962C8B-B14F-4D97-AF65-F5344CB8AC3E}">
        <p14:creationId xmlns:p14="http://schemas.microsoft.com/office/powerpoint/2010/main" val="1029025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 Portfolio Management (PPM)</a:t>
            </a:r>
          </a:p>
        </p:txBody>
      </p:sp>
      <p:sp>
        <p:nvSpPr>
          <p:cNvPr id="2" name="Text Placeholder 1"/>
          <p:cNvSpPr>
            <a:spLocks noGrp="1"/>
          </p:cNvSpPr>
          <p:nvPr>
            <p:ph type="body" sz="quarter" idx="13"/>
          </p:nvPr>
        </p:nvSpPr>
        <p:spPr>
          <a:xfrm>
            <a:off x="452439" y="1138570"/>
            <a:ext cx="8226425" cy="1391270"/>
          </a:xfrm>
        </p:spPr>
        <p:txBody>
          <a:bodyPr>
            <a:normAutofit/>
          </a:bodyPr>
          <a:lstStyle/>
          <a:p>
            <a:r>
              <a:rPr lang="en-US" dirty="0"/>
              <a:t>“Doing the Right Things” is the basis for </a:t>
            </a:r>
            <a:r>
              <a:rPr lang="en-US" i="1" dirty="0"/>
              <a:t>Portfolio Management</a:t>
            </a:r>
          </a:p>
          <a:p>
            <a:r>
              <a:rPr lang="en-US" dirty="0"/>
              <a:t>“Doing Things Right” is the basis for </a:t>
            </a:r>
            <a:r>
              <a:rPr lang="en-US" i="1" dirty="0"/>
              <a:t>Project Management</a:t>
            </a:r>
            <a:endParaRPr lang="en-US" dirty="0"/>
          </a:p>
          <a:p>
            <a:r>
              <a:rPr lang="en-US" dirty="0"/>
              <a:t>Successful organizations invest in improving both disciplines</a:t>
            </a:r>
          </a:p>
          <a:p>
            <a:pPr lvl="1"/>
            <a:endParaRPr lang="en-US" dirty="0"/>
          </a:p>
          <a:p>
            <a:endParaRPr lang="en-US" dirty="0"/>
          </a:p>
        </p:txBody>
      </p:sp>
      <p:sp>
        <p:nvSpPr>
          <p:cNvPr id="3" name="Footer Placeholder 2"/>
          <p:cNvSpPr>
            <a:spLocks noGrp="1"/>
          </p:cNvSpPr>
          <p:nvPr>
            <p:ph type="ftr" sz="quarter" idx="14"/>
          </p:nvPr>
        </p:nvSpPr>
        <p:spPr/>
        <p:txBody>
          <a:bodyPr/>
          <a:lstStyle/>
          <a:p>
            <a:r>
              <a:rPr lang="en-US">
                <a:solidFill>
                  <a:schemeClr val="bg1">
                    <a:lumMod val="65000"/>
                  </a:schemeClr>
                </a:solidFill>
              </a:rPr>
              <a:t>For internal use only. © Plantronics 2014. All Rights Reserved.</a:t>
            </a:r>
            <a:endParaRPr lang="en-US" dirty="0">
              <a:solidFill>
                <a:schemeClr val="bg1">
                  <a:lumMod val="65000"/>
                </a:schemeClr>
              </a:solidFill>
            </a:endParaRPr>
          </a:p>
        </p:txBody>
      </p:sp>
      <p:sp>
        <p:nvSpPr>
          <p:cNvPr id="4" name="Slide Number Placeholder 3"/>
          <p:cNvSpPr>
            <a:spLocks noGrp="1"/>
          </p:cNvSpPr>
          <p:nvPr>
            <p:ph type="sldNum" sz="quarter" idx="15"/>
          </p:nvPr>
        </p:nvSpPr>
        <p:spPr/>
        <p:txBody>
          <a:bodyPr/>
          <a:lstStyle/>
          <a:p>
            <a:fld id="{A608AA57-48A1-7743-9DE3-E472877549D6}" type="slidenum">
              <a:rPr lang="en-US" smtClean="0"/>
              <a:pPr/>
              <a:t>20</a:t>
            </a:fld>
            <a:endParaRPr lang="en-US" dirty="0"/>
          </a:p>
        </p:txBody>
      </p:sp>
      <p:grpSp>
        <p:nvGrpSpPr>
          <p:cNvPr id="13" name="Group 12"/>
          <p:cNvGrpSpPr/>
          <p:nvPr/>
        </p:nvGrpSpPr>
        <p:grpSpPr>
          <a:xfrm>
            <a:off x="1503722" y="2716205"/>
            <a:ext cx="1360334" cy="1360334"/>
            <a:chOff x="2638966" y="287573"/>
            <a:chExt cx="1360334" cy="1360334"/>
          </a:xfrm>
        </p:grpSpPr>
        <p:sp>
          <p:nvSpPr>
            <p:cNvPr id="26" name="Oval 25"/>
            <p:cNvSpPr/>
            <p:nvPr/>
          </p:nvSpPr>
          <p:spPr>
            <a:xfrm>
              <a:off x="2638966" y="287573"/>
              <a:ext cx="1360334" cy="1360334"/>
            </a:xfrm>
            <a:prstGeom prst="ellipse">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Oval 4"/>
            <p:cNvSpPr txBox="1"/>
            <p:nvPr/>
          </p:nvSpPr>
          <p:spPr>
            <a:xfrm>
              <a:off x="2838182" y="486789"/>
              <a:ext cx="961902" cy="961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Doing the Right Things</a:t>
              </a:r>
            </a:p>
          </p:txBody>
        </p:sp>
      </p:grpSp>
      <p:grpSp>
        <p:nvGrpSpPr>
          <p:cNvPr id="14" name="Group 13"/>
          <p:cNvGrpSpPr/>
          <p:nvPr/>
        </p:nvGrpSpPr>
        <p:grpSpPr>
          <a:xfrm>
            <a:off x="2870583" y="3009874"/>
            <a:ext cx="788994" cy="788994"/>
            <a:chOff x="4005827" y="581242"/>
            <a:chExt cx="788994" cy="788994"/>
          </a:xfrm>
        </p:grpSpPr>
        <p:sp>
          <p:nvSpPr>
            <p:cNvPr id="24" name="Plus 23"/>
            <p:cNvSpPr/>
            <p:nvPr/>
          </p:nvSpPr>
          <p:spPr>
            <a:xfrm>
              <a:off x="4005827" y="581242"/>
              <a:ext cx="788994" cy="788994"/>
            </a:xfrm>
            <a:prstGeom prst="mathPlus">
              <a:avLst/>
            </a:prstGeom>
            <a:solidFill>
              <a:schemeClr val="accent6">
                <a:lumMod val="9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5" name="Plus 6"/>
            <p:cNvSpPr txBox="1"/>
            <p:nvPr/>
          </p:nvSpPr>
          <p:spPr>
            <a:xfrm>
              <a:off x="4110408" y="882953"/>
              <a:ext cx="579832" cy="185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p:txBody>
        </p:sp>
      </p:grpSp>
      <p:grpSp>
        <p:nvGrpSpPr>
          <p:cNvPr id="15" name="Group 14"/>
          <p:cNvGrpSpPr/>
          <p:nvPr/>
        </p:nvGrpSpPr>
        <p:grpSpPr>
          <a:xfrm>
            <a:off x="3682097" y="2724204"/>
            <a:ext cx="1360334" cy="1360334"/>
            <a:chOff x="4817341" y="295572"/>
            <a:chExt cx="1360334" cy="1360334"/>
          </a:xfrm>
        </p:grpSpPr>
        <p:sp>
          <p:nvSpPr>
            <p:cNvPr id="22" name="Oval 21"/>
            <p:cNvSpPr/>
            <p:nvPr/>
          </p:nvSpPr>
          <p:spPr>
            <a:xfrm>
              <a:off x="4817341" y="295572"/>
              <a:ext cx="1360334" cy="1360334"/>
            </a:xfrm>
            <a:prstGeom prst="ellipse">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Oval 8"/>
            <p:cNvSpPr txBox="1"/>
            <p:nvPr/>
          </p:nvSpPr>
          <p:spPr>
            <a:xfrm>
              <a:off x="5016557" y="494788"/>
              <a:ext cx="961902" cy="961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Doing Things Right</a:t>
              </a:r>
            </a:p>
          </p:txBody>
        </p:sp>
      </p:grpSp>
      <p:grpSp>
        <p:nvGrpSpPr>
          <p:cNvPr id="16" name="Group 15"/>
          <p:cNvGrpSpPr/>
          <p:nvPr/>
        </p:nvGrpSpPr>
        <p:grpSpPr>
          <a:xfrm>
            <a:off x="5080940" y="3009874"/>
            <a:ext cx="788994" cy="788994"/>
            <a:chOff x="6216184" y="581242"/>
            <a:chExt cx="788994" cy="788994"/>
          </a:xfrm>
        </p:grpSpPr>
        <p:sp>
          <p:nvSpPr>
            <p:cNvPr id="20" name="Equal 19"/>
            <p:cNvSpPr/>
            <p:nvPr/>
          </p:nvSpPr>
          <p:spPr>
            <a:xfrm>
              <a:off x="6216184" y="581242"/>
              <a:ext cx="788994" cy="788994"/>
            </a:xfrm>
            <a:prstGeom prst="mathEqual">
              <a:avLst/>
            </a:prstGeom>
            <a:solidFill>
              <a:schemeClr val="accent6">
                <a:lumMod val="9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1" name="Equal 10"/>
            <p:cNvSpPr txBox="1"/>
            <p:nvPr/>
          </p:nvSpPr>
          <p:spPr>
            <a:xfrm>
              <a:off x="6320765" y="743775"/>
              <a:ext cx="579832" cy="4639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p:txBody>
        </p:sp>
      </p:grpSp>
      <p:grpSp>
        <p:nvGrpSpPr>
          <p:cNvPr id="17" name="Group 16"/>
          <p:cNvGrpSpPr/>
          <p:nvPr/>
        </p:nvGrpSpPr>
        <p:grpSpPr>
          <a:xfrm>
            <a:off x="5868465" y="2724204"/>
            <a:ext cx="1360334" cy="1360334"/>
            <a:chOff x="7003709" y="295572"/>
            <a:chExt cx="1360334" cy="1360334"/>
          </a:xfrm>
        </p:grpSpPr>
        <p:sp>
          <p:nvSpPr>
            <p:cNvPr id="18" name="Oval 17"/>
            <p:cNvSpPr/>
            <p:nvPr/>
          </p:nvSpPr>
          <p:spPr>
            <a:xfrm>
              <a:off x="7003709" y="295572"/>
              <a:ext cx="1360334" cy="1360334"/>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Oval 12"/>
            <p:cNvSpPr txBox="1"/>
            <p:nvPr/>
          </p:nvSpPr>
          <p:spPr>
            <a:xfrm>
              <a:off x="7202925" y="494788"/>
              <a:ext cx="961902" cy="961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itchFamily="34" charset="0"/>
                </a:rPr>
                <a:t>Doing the Right Things Right</a:t>
              </a:r>
              <a:endParaRPr lang="en-US" sz="1400" kern="1200" dirty="0"/>
            </a:p>
          </p:txBody>
        </p:sp>
      </p:grpSp>
      <p:sp>
        <p:nvSpPr>
          <p:cNvPr id="7" name="TextBox 6"/>
          <p:cNvSpPr txBox="1"/>
          <p:nvPr/>
        </p:nvSpPr>
        <p:spPr>
          <a:xfrm>
            <a:off x="1501140" y="4189786"/>
            <a:ext cx="1361820" cy="566309"/>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lang="en-US" sz="1400" dirty="0">
                <a:solidFill>
                  <a:schemeClr val="accent5">
                    <a:lumMod val="75000"/>
                  </a:schemeClr>
                </a:solidFill>
                <a:latin typeface="Calibri" pitchFamily="34" charset="0"/>
                <a:sym typeface="Arial Bold" charset="0"/>
              </a:rPr>
              <a:t>Portfolio Management</a:t>
            </a:r>
            <a:endParaRPr kumimoji="0" lang="en-US" sz="1400" b="0" i="0" u="none" strike="noStrike" kern="1200" cap="none" spc="0" normalizeH="0" baseline="0" noProof="0" dirty="0">
              <a:ln>
                <a:noFill/>
              </a:ln>
              <a:solidFill>
                <a:schemeClr val="accent5">
                  <a:lumMod val="75000"/>
                </a:schemeClr>
              </a:solidFill>
              <a:effectLst/>
              <a:uLnTx/>
              <a:uFillTx/>
              <a:latin typeface="Calibri" pitchFamily="34" charset="0"/>
              <a:sym typeface="Arial Bold" charset="0"/>
            </a:endParaRPr>
          </a:p>
        </p:txBody>
      </p:sp>
      <p:sp>
        <p:nvSpPr>
          <p:cNvPr id="28" name="TextBox 27"/>
          <p:cNvSpPr txBox="1"/>
          <p:nvPr/>
        </p:nvSpPr>
        <p:spPr>
          <a:xfrm>
            <a:off x="3678451" y="4189786"/>
            <a:ext cx="1361820" cy="566309"/>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lang="en-US" sz="1400" dirty="0">
                <a:solidFill>
                  <a:schemeClr val="accent5">
                    <a:lumMod val="75000"/>
                  </a:schemeClr>
                </a:solidFill>
                <a:latin typeface="Calibri" pitchFamily="34" charset="0"/>
                <a:sym typeface="Arial Bold" charset="0"/>
              </a:rPr>
              <a:t>Project Management</a:t>
            </a:r>
            <a:endParaRPr kumimoji="0" lang="en-US" sz="1400" b="0" i="0" u="none" strike="noStrike" kern="1200" cap="none" spc="0" normalizeH="0" baseline="0" noProof="0" dirty="0">
              <a:ln>
                <a:noFill/>
              </a:ln>
              <a:solidFill>
                <a:schemeClr val="accent5">
                  <a:lumMod val="75000"/>
                </a:schemeClr>
              </a:solidFill>
              <a:effectLst/>
              <a:uLnTx/>
              <a:uFillTx/>
              <a:latin typeface="Calibri" pitchFamily="34" charset="0"/>
              <a:sym typeface="Arial Bold" charset="0"/>
            </a:endParaRPr>
          </a:p>
        </p:txBody>
      </p:sp>
      <p:sp>
        <p:nvSpPr>
          <p:cNvPr id="29" name="TextBox 28"/>
          <p:cNvSpPr txBox="1"/>
          <p:nvPr/>
        </p:nvSpPr>
        <p:spPr>
          <a:xfrm>
            <a:off x="5866979" y="4189786"/>
            <a:ext cx="1361820" cy="566309"/>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lang="en-US" sz="1400" dirty="0">
                <a:solidFill>
                  <a:schemeClr val="accent5">
                    <a:lumMod val="75000"/>
                  </a:schemeClr>
                </a:solidFill>
                <a:latin typeface="Calibri" pitchFamily="34" charset="0"/>
                <a:sym typeface="Arial Bold" charset="0"/>
              </a:rPr>
              <a:t>Project Portfolio Management</a:t>
            </a:r>
            <a:endParaRPr kumimoji="0" lang="en-US" sz="1400" b="0" i="0" u="none" strike="noStrike" kern="1200" cap="none" spc="0" normalizeH="0" baseline="0" noProof="0" dirty="0">
              <a:ln>
                <a:noFill/>
              </a:ln>
              <a:solidFill>
                <a:schemeClr val="accent5">
                  <a:lumMod val="75000"/>
                </a:schemeClr>
              </a:solidFill>
              <a:effectLst/>
              <a:uLnTx/>
              <a:uFillTx/>
              <a:latin typeface="Calibri" pitchFamily="34" charset="0"/>
              <a:sym typeface="Arial Bold" charset="0"/>
            </a:endParaRPr>
          </a:p>
        </p:txBody>
      </p:sp>
    </p:spTree>
    <p:custDataLst>
      <p:tags r:id="rId1"/>
    </p:custDataLst>
    <p:extLst>
      <p:ext uri="{BB962C8B-B14F-4D97-AF65-F5344CB8AC3E}">
        <p14:creationId xmlns:p14="http://schemas.microsoft.com/office/powerpoint/2010/main" val="1288352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195710689"/>
              </p:ext>
            </p:extLst>
          </p:nvPr>
        </p:nvGraphicFramePr>
        <p:xfrm>
          <a:off x="128983" y="161904"/>
          <a:ext cx="8757841" cy="4524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21</a:t>
            </a:fld>
            <a:endParaRPr lang="en-US" dirty="0"/>
          </a:p>
        </p:txBody>
      </p:sp>
      <p:grpSp>
        <p:nvGrpSpPr>
          <p:cNvPr id="3" name="Group 2"/>
          <p:cNvGrpSpPr/>
          <p:nvPr/>
        </p:nvGrpSpPr>
        <p:grpSpPr>
          <a:xfrm>
            <a:off x="1645921" y="561974"/>
            <a:ext cx="7040879" cy="3978791"/>
            <a:chOff x="1857375" y="561974"/>
            <a:chExt cx="6829425" cy="3978791"/>
          </a:xfrm>
        </p:grpSpPr>
        <p:sp>
          <p:nvSpPr>
            <p:cNvPr id="6" name="Freeform 5"/>
            <p:cNvSpPr/>
            <p:nvPr/>
          </p:nvSpPr>
          <p:spPr>
            <a:xfrm>
              <a:off x="1857375" y="561974"/>
              <a:ext cx="6829425" cy="3978791"/>
            </a:xfrm>
            <a:custGeom>
              <a:avLst/>
              <a:gdLst>
                <a:gd name="connsiteX0" fmla="*/ 0 w 6829425"/>
                <a:gd name="connsiteY0" fmla="*/ 338197 h 3978791"/>
                <a:gd name="connsiteX1" fmla="*/ 338197 w 6829425"/>
                <a:gd name="connsiteY1" fmla="*/ 0 h 3978791"/>
                <a:gd name="connsiteX2" fmla="*/ 6491228 w 6829425"/>
                <a:gd name="connsiteY2" fmla="*/ 0 h 3978791"/>
                <a:gd name="connsiteX3" fmla="*/ 6829425 w 6829425"/>
                <a:gd name="connsiteY3" fmla="*/ 338197 h 3978791"/>
                <a:gd name="connsiteX4" fmla="*/ 6829425 w 6829425"/>
                <a:gd name="connsiteY4" fmla="*/ 3640594 h 3978791"/>
                <a:gd name="connsiteX5" fmla="*/ 6491228 w 6829425"/>
                <a:gd name="connsiteY5" fmla="*/ 3978791 h 3978791"/>
                <a:gd name="connsiteX6" fmla="*/ 338197 w 6829425"/>
                <a:gd name="connsiteY6" fmla="*/ 3978791 h 3978791"/>
                <a:gd name="connsiteX7" fmla="*/ 0 w 6829425"/>
                <a:gd name="connsiteY7" fmla="*/ 3640594 h 3978791"/>
                <a:gd name="connsiteX8" fmla="*/ 0 w 6829425"/>
                <a:gd name="connsiteY8" fmla="*/ 338197 h 397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9425" h="3978791">
                  <a:moveTo>
                    <a:pt x="0" y="338197"/>
                  </a:moveTo>
                  <a:cubicBezTo>
                    <a:pt x="0" y="151416"/>
                    <a:pt x="151416" y="0"/>
                    <a:pt x="338197" y="0"/>
                  </a:cubicBezTo>
                  <a:lnTo>
                    <a:pt x="6491228" y="0"/>
                  </a:lnTo>
                  <a:cubicBezTo>
                    <a:pt x="6678009" y="0"/>
                    <a:pt x="6829425" y="151416"/>
                    <a:pt x="6829425" y="338197"/>
                  </a:cubicBezTo>
                  <a:lnTo>
                    <a:pt x="6829425" y="3640594"/>
                  </a:lnTo>
                  <a:cubicBezTo>
                    <a:pt x="6829425" y="3827375"/>
                    <a:pt x="6678009" y="3978791"/>
                    <a:pt x="6491228" y="3978791"/>
                  </a:cubicBezTo>
                  <a:lnTo>
                    <a:pt x="338197" y="3978791"/>
                  </a:lnTo>
                  <a:cubicBezTo>
                    <a:pt x="151416" y="3978791"/>
                    <a:pt x="0" y="3827375"/>
                    <a:pt x="0" y="3640594"/>
                  </a:cubicBezTo>
                  <a:lnTo>
                    <a:pt x="0" y="338197"/>
                  </a:lnTo>
                  <a:close/>
                </a:path>
              </a:pathLst>
            </a:custGeom>
          </p:spPr>
          <p:style>
            <a:lnRef idx="2">
              <a:schemeClr val="lt1">
                <a:hueOff val="0"/>
                <a:satOff val="0"/>
                <a:lumOff val="0"/>
                <a:alphaOff val="0"/>
              </a:schemeClr>
            </a:lnRef>
            <a:fillRef idx="1">
              <a:schemeClr val="accent6">
                <a:shade val="80000"/>
                <a:hueOff val="0"/>
                <a:satOff val="0"/>
                <a:lumOff val="0"/>
                <a:alphaOff val="0"/>
              </a:schemeClr>
            </a:fillRef>
            <a:effectRef idx="0">
              <a:schemeClr val="accent6">
                <a:shade val="80000"/>
                <a:hueOff val="0"/>
                <a:satOff val="0"/>
                <a:lumOff val="0"/>
                <a:alphaOff val="0"/>
              </a:schemeClr>
            </a:effectRef>
            <a:fontRef idx="minor">
              <a:schemeClr val="lt1"/>
            </a:fontRef>
          </p:style>
          <p:txBody>
            <a:bodyPr spcFirstLastPara="0" vert="horz" wrap="square" lIns="224785" tIns="224785" rIns="224785" bIns="3187039" numCol="1" spcCol="1270" anchor="t" anchorCtr="0">
              <a:noAutofit/>
            </a:bodyPr>
            <a:lstStyle/>
            <a:p>
              <a:pPr marL="0" lvl="0" indent="0" algn="l" defTabSz="1466850">
                <a:lnSpc>
                  <a:spcPct val="90000"/>
                </a:lnSpc>
                <a:spcBef>
                  <a:spcPct val="0"/>
                </a:spcBef>
                <a:spcAft>
                  <a:spcPct val="35000"/>
                </a:spcAft>
                <a:buNone/>
              </a:pPr>
              <a:r>
                <a:rPr lang="en-US" sz="3200" kern="1200" dirty="0"/>
                <a:t>Portfolio Management</a:t>
              </a:r>
            </a:p>
          </p:txBody>
        </p:sp>
        <p:sp>
          <p:nvSpPr>
            <p:cNvPr id="13" name="Freeform 12"/>
            <p:cNvSpPr/>
            <p:nvPr/>
          </p:nvSpPr>
          <p:spPr>
            <a:xfrm>
              <a:off x="3490279" y="1358553"/>
              <a:ext cx="5021275" cy="2983272"/>
            </a:xfrm>
            <a:custGeom>
              <a:avLst/>
              <a:gdLst>
                <a:gd name="connsiteX0" fmla="*/ 0 w 6478935"/>
                <a:gd name="connsiteY0" fmla="*/ 292441 h 2785153"/>
                <a:gd name="connsiteX1" fmla="*/ 292441 w 6478935"/>
                <a:gd name="connsiteY1" fmla="*/ 0 h 2785153"/>
                <a:gd name="connsiteX2" fmla="*/ 6186494 w 6478935"/>
                <a:gd name="connsiteY2" fmla="*/ 0 h 2785153"/>
                <a:gd name="connsiteX3" fmla="*/ 6478935 w 6478935"/>
                <a:gd name="connsiteY3" fmla="*/ 292441 h 2785153"/>
                <a:gd name="connsiteX4" fmla="*/ 6478935 w 6478935"/>
                <a:gd name="connsiteY4" fmla="*/ 2492712 h 2785153"/>
                <a:gd name="connsiteX5" fmla="*/ 6186494 w 6478935"/>
                <a:gd name="connsiteY5" fmla="*/ 2785153 h 2785153"/>
                <a:gd name="connsiteX6" fmla="*/ 292441 w 6478935"/>
                <a:gd name="connsiteY6" fmla="*/ 2785153 h 2785153"/>
                <a:gd name="connsiteX7" fmla="*/ 0 w 6478935"/>
                <a:gd name="connsiteY7" fmla="*/ 2492712 h 2785153"/>
                <a:gd name="connsiteX8" fmla="*/ 0 w 6478935"/>
                <a:gd name="connsiteY8" fmla="*/ 292441 h 27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8935" h="2785153">
                  <a:moveTo>
                    <a:pt x="0" y="292441"/>
                  </a:moveTo>
                  <a:cubicBezTo>
                    <a:pt x="0" y="130930"/>
                    <a:pt x="130930" y="0"/>
                    <a:pt x="292441" y="0"/>
                  </a:cubicBezTo>
                  <a:lnTo>
                    <a:pt x="6186494" y="0"/>
                  </a:lnTo>
                  <a:cubicBezTo>
                    <a:pt x="6348005" y="0"/>
                    <a:pt x="6478935" y="130930"/>
                    <a:pt x="6478935" y="292441"/>
                  </a:cubicBezTo>
                  <a:lnTo>
                    <a:pt x="6478935" y="2492712"/>
                  </a:lnTo>
                  <a:cubicBezTo>
                    <a:pt x="6478935" y="2654223"/>
                    <a:pt x="6348005" y="2785153"/>
                    <a:pt x="6186494" y="2785153"/>
                  </a:cubicBezTo>
                  <a:lnTo>
                    <a:pt x="292441" y="2785153"/>
                  </a:lnTo>
                  <a:cubicBezTo>
                    <a:pt x="130930" y="2785153"/>
                    <a:pt x="0" y="2654223"/>
                    <a:pt x="0" y="2492712"/>
                  </a:cubicBezTo>
                  <a:lnTo>
                    <a:pt x="0" y="292441"/>
                  </a:lnTo>
                  <a:close/>
                </a:path>
              </a:pathLst>
            </a:custGeom>
          </p:spPr>
          <p:style>
            <a:lnRef idx="2">
              <a:schemeClr val="lt1">
                <a:hueOff val="0"/>
                <a:satOff val="0"/>
                <a:lumOff val="0"/>
                <a:alphaOff val="0"/>
              </a:schemeClr>
            </a:lnRef>
            <a:fillRef idx="1">
              <a:schemeClr val="accent6">
                <a:shade val="80000"/>
                <a:hueOff val="4381"/>
                <a:satOff val="1490"/>
                <a:lumOff val="6744"/>
                <a:alphaOff val="0"/>
              </a:schemeClr>
            </a:fillRef>
            <a:effectRef idx="0">
              <a:schemeClr val="accent6">
                <a:shade val="80000"/>
                <a:hueOff val="4381"/>
                <a:satOff val="1490"/>
                <a:lumOff val="6744"/>
                <a:alphaOff val="0"/>
              </a:schemeClr>
            </a:effectRef>
            <a:fontRef idx="minor">
              <a:schemeClr val="lt1"/>
            </a:fontRef>
          </p:style>
          <p:txBody>
            <a:bodyPr spcFirstLastPara="0" vert="horz" wrap="square" lIns="211383" tIns="211383" rIns="211383" bIns="1854226" numCol="1" spcCol="1270" anchor="t" anchorCtr="0">
              <a:noAutofit/>
            </a:bodyPr>
            <a:lstStyle/>
            <a:p>
              <a:pPr marL="0" lvl="0" indent="0" algn="l" defTabSz="1466850">
                <a:lnSpc>
                  <a:spcPct val="90000"/>
                </a:lnSpc>
                <a:spcBef>
                  <a:spcPct val="0"/>
                </a:spcBef>
                <a:spcAft>
                  <a:spcPct val="35000"/>
                </a:spcAft>
                <a:buNone/>
              </a:pPr>
              <a:r>
                <a:rPr lang="en-US" sz="3200" kern="1200" dirty="0"/>
                <a:t>Program Management</a:t>
              </a:r>
            </a:p>
          </p:txBody>
        </p:sp>
        <p:sp>
          <p:nvSpPr>
            <p:cNvPr id="17" name="Freeform 16"/>
            <p:cNvSpPr/>
            <p:nvPr/>
          </p:nvSpPr>
          <p:spPr>
            <a:xfrm>
              <a:off x="4991764" y="2148840"/>
              <a:ext cx="3353563" cy="1994045"/>
            </a:xfrm>
            <a:custGeom>
              <a:avLst/>
              <a:gdLst>
                <a:gd name="connsiteX0" fmla="*/ 0 w 4712303"/>
                <a:gd name="connsiteY0" fmla="*/ 167109 h 1591516"/>
                <a:gd name="connsiteX1" fmla="*/ 167109 w 4712303"/>
                <a:gd name="connsiteY1" fmla="*/ 0 h 1591516"/>
                <a:gd name="connsiteX2" fmla="*/ 4545194 w 4712303"/>
                <a:gd name="connsiteY2" fmla="*/ 0 h 1591516"/>
                <a:gd name="connsiteX3" fmla="*/ 4712303 w 4712303"/>
                <a:gd name="connsiteY3" fmla="*/ 167109 h 1591516"/>
                <a:gd name="connsiteX4" fmla="*/ 4712303 w 4712303"/>
                <a:gd name="connsiteY4" fmla="*/ 1424407 h 1591516"/>
                <a:gd name="connsiteX5" fmla="*/ 4545194 w 4712303"/>
                <a:gd name="connsiteY5" fmla="*/ 1591516 h 1591516"/>
                <a:gd name="connsiteX6" fmla="*/ 167109 w 4712303"/>
                <a:gd name="connsiteY6" fmla="*/ 1591516 h 1591516"/>
                <a:gd name="connsiteX7" fmla="*/ 0 w 4712303"/>
                <a:gd name="connsiteY7" fmla="*/ 1424407 h 1591516"/>
                <a:gd name="connsiteX8" fmla="*/ 0 w 4712303"/>
                <a:gd name="connsiteY8" fmla="*/ 167109 h 159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2303" h="1591516">
                  <a:moveTo>
                    <a:pt x="0" y="167109"/>
                  </a:moveTo>
                  <a:cubicBezTo>
                    <a:pt x="0" y="74817"/>
                    <a:pt x="74817" y="0"/>
                    <a:pt x="167109" y="0"/>
                  </a:cubicBezTo>
                  <a:lnTo>
                    <a:pt x="4545194" y="0"/>
                  </a:lnTo>
                  <a:cubicBezTo>
                    <a:pt x="4637486" y="0"/>
                    <a:pt x="4712303" y="74817"/>
                    <a:pt x="4712303" y="167109"/>
                  </a:cubicBezTo>
                  <a:lnTo>
                    <a:pt x="4712303" y="1424407"/>
                  </a:lnTo>
                  <a:cubicBezTo>
                    <a:pt x="4712303" y="1516699"/>
                    <a:pt x="4637486" y="1591516"/>
                    <a:pt x="4545194" y="1591516"/>
                  </a:cubicBezTo>
                  <a:lnTo>
                    <a:pt x="167109" y="1591516"/>
                  </a:lnTo>
                  <a:cubicBezTo>
                    <a:pt x="74817" y="1591516"/>
                    <a:pt x="0" y="1516699"/>
                    <a:pt x="0" y="1424407"/>
                  </a:cubicBezTo>
                  <a:lnTo>
                    <a:pt x="0" y="167109"/>
                  </a:lnTo>
                  <a:close/>
                </a:path>
              </a:pathLst>
            </a:custGeom>
          </p:spPr>
          <p:style>
            <a:lnRef idx="2">
              <a:schemeClr val="lt1">
                <a:hueOff val="0"/>
                <a:satOff val="0"/>
                <a:lumOff val="0"/>
                <a:alphaOff val="0"/>
              </a:schemeClr>
            </a:lnRef>
            <a:fillRef idx="1">
              <a:schemeClr val="accent6">
                <a:shade val="80000"/>
                <a:hueOff val="8762"/>
                <a:satOff val="2981"/>
                <a:lumOff val="13488"/>
                <a:alphaOff val="0"/>
              </a:schemeClr>
            </a:fillRef>
            <a:effectRef idx="0">
              <a:schemeClr val="accent6">
                <a:shade val="80000"/>
                <a:hueOff val="8762"/>
                <a:satOff val="2981"/>
                <a:lumOff val="13488"/>
                <a:alphaOff val="0"/>
              </a:schemeClr>
            </a:effectRef>
            <a:fontRef idx="minor">
              <a:schemeClr val="lt1"/>
            </a:fontRef>
          </p:style>
          <p:txBody>
            <a:bodyPr spcFirstLastPara="0" vert="horz" wrap="square" lIns="174675" tIns="174675" rIns="174675" bIns="947268" numCol="1" spcCol="1270" anchor="t" anchorCtr="0">
              <a:noAutofit/>
            </a:bodyPr>
            <a:lstStyle/>
            <a:p>
              <a:pPr marL="0" lvl="0" indent="0" algn="l" defTabSz="1466850">
                <a:lnSpc>
                  <a:spcPct val="90000"/>
                </a:lnSpc>
                <a:spcBef>
                  <a:spcPct val="0"/>
                </a:spcBef>
                <a:spcAft>
                  <a:spcPct val="35000"/>
                </a:spcAft>
                <a:buNone/>
              </a:pPr>
              <a:r>
                <a:rPr lang="en-US" sz="3200" kern="1200" dirty="0"/>
                <a:t>Project Management</a:t>
              </a:r>
            </a:p>
          </p:txBody>
        </p:sp>
      </p:grpSp>
      <p:graphicFrame>
        <p:nvGraphicFramePr>
          <p:cNvPr id="2" name="Diagram 1"/>
          <p:cNvGraphicFramePr/>
          <p:nvPr>
            <p:extLst>
              <p:ext uri="{D42A27DB-BD31-4B8C-83A1-F6EECF244321}">
                <p14:modId xmlns:p14="http://schemas.microsoft.com/office/powerpoint/2010/main" val="2168894624"/>
              </p:ext>
            </p:extLst>
          </p:nvPr>
        </p:nvGraphicFramePr>
        <p:xfrm>
          <a:off x="-723900" y="1021080"/>
          <a:ext cx="3200400" cy="33604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2" name="Diagram 11"/>
          <p:cNvGraphicFramePr/>
          <p:nvPr>
            <p:extLst>
              <p:ext uri="{D42A27DB-BD31-4B8C-83A1-F6EECF244321}">
                <p14:modId xmlns:p14="http://schemas.microsoft.com/office/powerpoint/2010/main" val="2060746794"/>
              </p:ext>
            </p:extLst>
          </p:nvPr>
        </p:nvGraphicFramePr>
        <p:xfrm>
          <a:off x="1341121" y="1541432"/>
          <a:ext cx="2019299" cy="263193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0" name="Diagram 19"/>
          <p:cNvGraphicFramePr/>
          <p:nvPr>
            <p:extLst>
              <p:ext uri="{D42A27DB-BD31-4B8C-83A1-F6EECF244321}">
                <p14:modId xmlns:p14="http://schemas.microsoft.com/office/powerpoint/2010/main" val="652338116"/>
              </p:ext>
            </p:extLst>
          </p:nvPr>
        </p:nvGraphicFramePr>
        <p:xfrm>
          <a:off x="3322320" y="2181512"/>
          <a:ext cx="1318260" cy="1857088"/>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29" name="Freeform 28"/>
          <p:cNvSpPr/>
          <p:nvPr/>
        </p:nvSpPr>
        <p:spPr>
          <a:xfrm>
            <a:off x="5156175" y="3371047"/>
            <a:ext cx="1060787" cy="530393"/>
          </a:xfrm>
          <a:custGeom>
            <a:avLst/>
            <a:gdLst>
              <a:gd name="connsiteX0" fmla="*/ 0 w 1060787"/>
              <a:gd name="connsiteY0" fmla="*/ 53039 h 530393"/>
              <a:gd name="connsiteX1" fmla="*/ 53039 w 1060787"/>
              <a:gd name="connsiteY1" fmla="*/ 0 h 530393"/>
              <a:gd name="connsiteX2" fmla="*/ 1007748 w 1060787"/>
              <a:gd name="connsiteY2" fmla="*/ 0 h 530393"/>
              <a:gd name="connsiteX3" fmla="*/ 1060787 w 1060787"/>
              <a:gd name="connsiteY3" fmla="*/ 53039 h 530393"/>
              <a:gd name="connsiteX4" fmla="*/ 1060787 w 1060787"/>
              <a:gd name="connsiteY4" fmla="*/ 477354 h 530393"/>
              <a:gd name="connsiteX5" fmla="*/ 1007748 w 1060787"/>
              <a:gd name="connsiteY5" fmla="*/ 530393 h 530393"/>
              <a:gd name="connsiteX6" fmla="*/ 53039 w 1060787"/>
              <a:gd name="connsiteY6" fmla="*/ 530393 h 530393"/>
              <a:gd name="connsiteX7" fmla="*/ 0 w 1060787"/>
              <a:gd name="connsiteY7" fmla="*/ 477354 h 530393"/>
              <a:gd name="connsiteX8" fmla="*/ 0 w 1060787"/>
              <a:gd name="connsiteY8" fmla="*/ 53039 h 53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787" h="530393">
                <a:moveTo>
                  <a:pt x="0" y="53039"/>
                </a:moveTo>
                <a:cubicBezTo>
                  <a:pt x="0" y="23746"/>
                  <a:pt x="23746" y="0"/>
                  <a:pt x="53039" y="0"/>
                </a:cubicBezTo>
                <a:lnTo>
                  <a:pt x="1007748" y="0"/>
                </a:lnTo>
                <a:cubicBezTo>
                  <a:pt x="1037041" y="0"/>
                  <a:pt x="1060787" y="23746"/>
                  <a:pt x="1060787" y="53039"/>
                </a:cubicBezTo>
                <a:lnTo>
                  <a:pt x="1060787" y="477354"/>
                </a:lnTo>
                <a:cubicBezTo>
                  <a:pt x="1060787" y="506647"/>
                  <a:pt x="1037041" y="530393"/>
                  <a:pt x="1007748" y="530393"/>
                </a:cubicBezTo>
                <a:lnTo>
                  <a:pt x="53039" y="530393"/>
                </a:lnTo>
                <a:cubicBezTo>
                  <a:pt x="23746" y="530393"/>
                  <a:pt x="0" y="506647"/>
                  <a:pt x="0" y="477354"/>
                </a:cubicBezTo>
                <a:lnTo>
                  <a:pt x="0" y="53039"/>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490" tIns="29505" rIns="36490" bIns="29505" numCol="1" spcCol="1270" anchor="ctr" anchorCtr="0">
            <a:noAutofit/>
          </a:bodyPr>
          <a:lstStyle/>
          <a:p>
            <a:pPr marL="0" lvl="0" indent="0" algn="ctr" defTabSz="488950">
              <a:lnSpc>
                <a:spcPct val="90000"/>
              </a:lnSpc>
              <a:spcBef>
                <a:spcPct val="0"/>
              </a:spcBef>
              <a:spcAft>
                <a:spcPct val="35000"/>
              </a:spcAft>
              <a:buNone/>
            </a:pPr>
            <a:r>
              <a:rPr lang="en-US" sz="1100" kern="1200" dirty="0"/>
              <a:t>Deliver Quality Products or Services</a:t>
            </a:r>
          </a:p>
        </p:txBody>
      </p:sp>
      <p:sp>
        <p:nvSpPr>
          <p:cNvPr id="31" name="Freeform 30"/>
          <p:cNvSpPr/>
          <p:nvPr/>
        </p:nvSpPr>
        <p:spPr>
          <a:xfrm>
            <a:off x="6434292" y="3371047"/>
            <a:ext cx="1060787" cy="530393"/>
          </a:xfrm>
          <a:custGeom>
            <a:avLst/>
            <a:gdLst>
              <a:gd name="connsiteX0" fmla="*/ 0 w 848629"/>
              <a:gd name="connsiteY0" fmla="*/ 53039 h 530393"/>
              <a:gd name="connsiteX1" fmla="*/ 53039 w 848629"/>
              <a:gd name="connsiteY1" fmla="*/ 0 h 530393"/>
              <a:gd name="connsiteX2" fmla="*/ 795590 w 848629"/>
              <a:gd name="connsiteY2" fmla="*/ 0 h 530393"/>
              <a:gd name="connsiteX3" fmla="*/ 848629 w 848629"/>
              <a:gd name="connsiteY3" fmla="*/ 53039 h 530393"/>
              <a:gd name="connsiteX4" fmla="*/ 848629 w 848629"/>
              <a:gd name="connsiteY4" fmla="*/ 477354 h 530393"/>
              <a:gd name="connsiteX5" fmla="*/ 795590 w 848629"/>
              <a:gd name="connsiteY5" fmla="*/ 530393 h 530393"/>
              <a:gd name="connsiteX6" fmla="*/ 53039 w 848629"/>
              <a:gd name="connsiteY6" fmla="*/ 530393 h 530393"/>
              <a:gd name="connsiteX7" fmla="*/ 0 w 848629"/>
              <a:gd name="connsiteY7" fmla="*/ 477354 h 530393"/>
              <a:gd name="connsiteX8" fmla="*/ 0 w 848629"/>
              <a:gd name="connsiteY8" fmla="*/ 53039 h 53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8629" h="530393">
                <a:moveTo>
                  <a:pt x="0" y="53039"/>
                </a:moveTo>
                <a:cubicBezTo>
                  <a:pt x="0" y="23746"/>
                  <a:pt x="23746" y="0"/>
                  <a:pt x="53039" y="0"/>
                </a:cubicBezTo>
                <a:lnTo>
                  <a:pt x="795590" y="0"/>
                </a:lnTo>
                <a:cubicBezTo>
                  <a:pt x="824883" y="0"/>
                  <a:pt x="848629" y="23746"/>
                  <a:pt x="848629" y="53039"/>
                </a:cubicBezTo>
                <a:lnTo>
                  <a:pt x="848629" y="477354"/>
                </a:lnTo>
                <a:cubicBezTo>
                  <a:pt x="848629" y="506647"/>
                  <a:pt x="824883" y="530393"/>
                  <a:pt x="795590" y="530393"/>
                </a:cubicBezTo>
                <a:lnTo>
                  <a:pt x="53039" y="530393"/>
                </a:lnTo>
                <a:cubicBezTo>
                  <a:pt x="23746" y="530393"/>
                  <a:pt x="0" y="506647"/>
                  <a:pt x="0" y="477354"/>
                </a:cubicBezTo>
                <a:lnTo>
                  <a:pt x="0" y="53039"/>
                </a:lnTo>
                <a:close/>
              </a:path>
            </a:pathLst>
          </a:custGeom>
        </p:spPr>
        <p:style>
          <a:lnRef idx="2">
            <a:schemeClr val="accent2">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490" tIns="29505" rIns="36490" bIns="29505" numCol="1" spcCol="1270" anchor="ctr" anchorCtr="0">
            <a:noAutofit/>
          </a:bodyPr>
          <a:lstStyle/>
          <a:p>
            <a:pPr marL="0" lvl="0" indent="0" algn="ctr" defTabSz="488950">
              <a:lnSpc>
                <a:spcPct val="90000"/>
              </a:lnSpc>
              <a:spcBef>
                <a:spcPct val="0"/>
              </a:spcBef>
              <a:spcAft>
                <a:spcPct val="35000"/>
              </a:spcAft>
              <a:buNone/>
            </a:pPr>
            <a:r>
              <a:rPr lang="en-US" sz="1100" kern="1200" dirty="0"/>
              <a:t>Scope, Cost, Schedule</a:t>
            </a:r>
          </a:p>
        </p:txBody>
      </p:sp>
      <p:cxnSp>
        <p:nvCxnSpPr>
          <p:cNvPr id="35" name="Straight Connector 34"/>
          <p:cNvCxnSpPr/>
          <p:nvPr/>
        </p:nvCxnSpPr>
        <p:spPr>
          <a:xfrm>
            <a:off x="6216962" y="3634089"/>
            <a:ext cx="210267" cy="0"/>
          </a:xfrm>
          <a:prstGeom prst="line">
            <a:avLst/>
          </a:prstGeom>
          <a:ln>
            <a:solidFill>
              <a:schemeClr val="accent2">
                <a:lumMod val="75000"/>
              </a:schemeClr>
            </a:solidFill>
          </a:ln>
          <a:effectLst/>
        </p:spPr>
        <p:style>
          <a:lnRef idx="2">
            <a:schemeClr val="accent2"/>
          </a:lnRef>
          <a:fillRef idx="0">
            <a:schemeClr val="accent2"/>
          </a:fillRef>
          <a:effectRef idx="1">
            <a:schemeClr val="accent2"/>
          </a:effectRef>
          <a:fontRef idx="minor">
            <a:schemeClr val="tx1"/>
          </a:fontRef>
        </p:style>
      </p:cxnSp>
    </p:spTree>
    <p:custDataLst>
      <p:tags r:id="rId1"/>
    </p:custDataLst>
    <p:extLst>
      <p:ext uri="{BB962C8B-B14F-4D97-AF65-F5344CB8AC3E}">
        <p14:creationId xmlns:p14="http://schemas.microsoft.com/office/powerpoint/2010/main" val="885015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PMO &amp; PPM at Plantronics</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22</a:t>
            </a:fld>
            <a:endParaRPr lang="en-US" dirty="0"/>
          </a:p>
        </p:txBody>
      </p:sp>
      <p:sp>
        <p:nvSpPr>
          <p:cNvPr id="6" name="Text Placeholder 1"/>
          <p:cNvSpPr txBox="1">
            <a:spLocks/>
          </p:cNvSpPr>
          <p:nvPr/>
        </p:nvSpPr>
        <p:spPr>
          <a:xfrm>
            <a:off x="232442" y="930653"/>
            <a:ext cx="6380088" cy="3566838"/>
          </a:xfrm>
          <a:prstGeom prst="rect">
            <a:avLst/>
          </a:prstGeom>
        </p:spPr>
        <p:txBody>
          <a:bodyPr vert="horz" lIns="91440" tIns="45720" rIns="91440" bIns="45720" rtlCol="0">
            <a:noAutofit/>
          </a:bodyPr>
          <a:lstStyle>
            <a:lvl1pPr marL="234950" indent="-234950" algn="l" defTabSz="457200" rtl="0" eaLnBrk="1" latinLnBrk="0" hangingPunct="1">
              <a:lnSpc>
                <a:spcPct val="110000"/>
              </a:lnSpc>
              <a:spcBef>
                <a:spcPct val="20000"/>
              </a:spcBef>
              <a:buClr>
                <a:srgbClr val="D63E29"/>
              </a:buClr>
              <a:buSzPct val="100000"/>
              <a:buFont typeface="Arial"/>
              <a:buChar char="•"/>
              <a:tabLst>
                <a:tab pos="920750" algn="l"/>
              </a:tabLst>
              <a:defRPr sz="2000" b="0" i="0" kern="1200">
                <a:solidFill>
                  <a:schemeClr val="accent6">
                    <a:lumMod val="25000"/>
                  </a:schemeClr>
                </a:solidFill>
                <a:latin typeface="Calibri"/>
                <a:ea typeface="+mn-ea"/>
                <a:cs typeface="Calibri"/>
              </a:defRPr>
            </a:lvl1pPr>
            <a:lvl2pPr marL="457200" indent="-223838" algn="l" defTabSz="457200" rtl="0" eaLnBrk="1" latinLnBrk="0" hangingPunct="1">
              <a:lnSpc>
                <a:spcPct val="110000"/>
              </a:lnSpc>
              <a:spcBef>
                <a:spcPct val="20000"/>
              </a:spcBef>
              <a:buClr>
                <a:srgbClr val="D63E29"/>
              </a:buClr>
              <a:buSzPct val="100000"/>
              <a:buFont typeface="Lucida Grande"/>
              <a:buChar char="-"/>
              <a:tabLst>
                <a:tab pos="920750" algn="l"/>
              </a:tabLst>
              <a:defRPr sz="1800" b="0" i="0" kern="1200">
                <a:solidFill>
                  <a:schemeClr val="accent6">
                    <a:lumMod val="25000"/>
                  </a:schemeClr>
                </a:solidFill>
                <a:latin typeface="Calibri"/>
                <a:ea typeface="+mn-ea"/>
                <a:cs typeface="Calibri"/>
              </a:defRPr>
            </a:lvl2pPr>
            <a:lvl3pPr marL="630238" indent="-173038" algn="l" defTabSz="457200" rtl="0" eaLnBrk="1" latinLnBrk="0" hangingPunct="1">
              <a:lnSpc>
                <a:spcPct val="110000"/>
              </a:lnSpc>
              <a:spcBef>
                <a:spcPct val="20000"/>
              </a:spcBef>
              <a:buClr>
                <a:srgbClr val="D63E29"/>
              </a:buClr>
              <a:buSzPct val="100000"/>
              <a:buFont typeface="Arial"/>
              <a:buChar char="•"/>
              <a:tabLst>
                <a:tab pos="920750" algn="l"/>
              </a:tabLst>
              <a:defRPr sz="1600" b="0" i="0" kern="1200">
                <a:solidFill>
                  <a:schemeClr val="accent6">
                    <a:lumMod val="25000"/>
                  </a:schemeClr>
                </a:solidFill>
                <a:latin typeface="Calibri"/>
                <a:ea typeface="+mn-ea"/>
                <a:cs typeface="Calibri"/>
              </a:defRPr>
            </a:lvl3pPr>
            <a:lvl4pPr marL="800100" indent="-136525" algn="l" defTabSz="457200" rtl="0" eaLnBrk="1" latinLnBrk="0" hangingPunct="1">
              <a:lnSpc>
                <a:spcPct val="110000"/>
              </a:lnSpc>
              <a:spcBef>
                <a:spcPct val="20000"/>
              </a:spcBef>
              <a:buClr>
                <a:srgbClr val="D63E29"/>
              </a:buClr>
              <a:buSzPct val="100000"/>
              <a:buFont typeface="Lucida Grande"/>
              <a:buChar char="-"/>
              <a:tabLst>
                <a:tab pos="803275" algn="l"/>
                <a:tab pos="920750" algn="l"/>
              </a:tabLst>
              <a:defRPr sz="1100" b="0" i="0" kern="1200">
                <a:solidFill>
                  <a:schemeClr val="accent6">
                    <a:lumMod val="25000"/>
                  </a:schemeClr>
                </a:solidFill>
                <a:latin typeface="Calibri"/>
                <a:ea typeface="+mn-ea"/>
                <a:cs typeface="Calibri"/>
              </a:defRPr>
            </a:lvl4pPr>
            <a:lvl5pPr marL="914400" indent="-136525" algn="l" defTabSz="457200" rtl="0" eaLnBrk="1" latinLnBrk="0" hangingPunct="1">
              <a:lnSpc>
                <a:spcPct val="110000"/>
              </a:lnSpc>
              <a:spcBef>
                <a:spcPct val="20000"/>
              </a:spcBef>
              <a:buClr>
                <a:srgbClr val="D63E29"/>
              </a:buClr>
              <a:buSzPct val="100000"/>
              <a:buFont typeface="Arial"/>
              <a:buChar char="•"/>
              <a:tabLst/>
              <a:defRPr sz="1100" b="0" i="0" kern="1200">
                <a:solidFill>
                  <a:schemeClr val="accent6">
                    <a:lumMod val="25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en-US" dirty="0"/>
              <a:t>Ensure a common process for initiating and selecting projects</a:t>
            </a:r>
          </a:p>
          <a:p>
            <a:pPr marL="457200" indent="-457200">
              <a:buFont typeface="+mj-lt"/>
              <a:buAutoNum type="arabicPeriod"/>
            </a:pPr>
            <a:r>
              <a:rPr lang="en-US" dirty="0"/>
              <a:t>Define projects in a consistent and common manner</a:t>
            </a:r>
          </a:p>
          <a:p>
            <a:pPr marL="457200" indent="-457200">
              <a:buFont typeface="+mj-lt"/>
              <a:buAutoNum type="arabicPeriod"/>
            </a:pPr>
            <a:r>
              <a:rPr lang="en-US" dirty="0"/>
              <a:t>Ensure that projects align with goals (enterprise, department)</a:t>
            </a:r>
          </a:p>
          <a:p>
            <a:pPr marL="457200" indent="-457200">
              <a:buFont typeface="+mj-lt"/>
              <a:buAutoNum type="arabicPeriod"/>
            </a:pPr>
            <a:r>
              <a:rPr lang="en-US" dirty="0"/>
              <a:t>Provide a framework to facilitate decisions</a:t>
            </a:r>
          </a:p>
          <a:p>
            <a:pPr marL="457200" indent="-457200">
              <a:buFont typeface="+mj-lt"/>
              <a:buAutoNum type="arabicPeriod"/>
            </a:pPr>
            <a:r>
              <a:rPr lang="en-US" dirty="0"/>
              <a:t>Make better use of limited resources (people, funds)</a:t>
            </a:r>
          </a:p>
          <a:p>
            <a:pPr marL="457200" indent="-457200">
              <a:buFont typeface="+mj-lt"/>
              <a:buAutoNum type="arabicPeriod"/>
            </a:pPr>
            <a:r>
              <a:rPr lang="en-US" dirty="0"/>
              <a:t>Enable action for low value projects</a:t>
            </a:r>
          </a:p>
          <a:p>
            <a:pPr marL="457200" indent="-457200">
              <a:buFont typeface="+mj-lt"/>
              <a:buAutoNum type="arabicPeriod"/>
            </a:pPr>
            <a:r>
              <a:rPr lang="en-US" dirty="0"/>
              <a:t>Provide a comprehensive view of</a:t>
            </a:r>
            <a:br>
              <a:rPr lang="en-US" dirty="0"/>
            </a:br>
            <a:r>
              <a:rPr lang="en-US" dirty="0"/>
              <a:t>projects across the enterprise</a:t>
            </a:r>
          </a:p>
          <a:p>
            <a:pPr marL="0" indent="0">
              <a:buFont typeface="Arial"/>
              <a:buNone/>
            </a:pPr>
            <a:endParaRPr lang="en-US" dirty="0"/>
          </a:p>
          <a:p>
            <a:endParaRPr lang="en-US" dirty="0"/>
          </a:p>
          <a:p>
            <a:endParaRPr lang="en-US" dirty="0"/>
          </a:p>
        </p:txBody>
      </p:sp>
      <p:graphicFrame>
        <p:nvGraphicFramePr>
          <p:cNvPr id="11" name="Diagram 10"/>
          <p:cNvGraphicFramePr/>
          <p:nvPr>
            <p:extLst>
              <p:ext uri="{D42A27DB-BD31-4B8C-83A1-F6EECF244321}">
                <p14:modId xmlns:p14="http://schemas.microsoft.com/office/powerpoint/2010/main" val="1621284362"/>
              </p:ext>
            </p:extLst>
          </p:nvPr>
        </p:nvGraphicFramePr>
        <p:xfrm>
          <a:off x="5675624" y="1909227"/>
          <a:ext cx="3971925" cy="294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934594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Project Roles and Responsibilities</a:t>
            </a:r>
          </a:p>
        </p:txBody>
      </p:sp>
      <p:sp>
        <p:nvSpPr>
          <p:cNvPr id="5" name="Slide Number Placeholder 4"/>
          <p:cNvSpPr>
            <a:spLocks noGrp="1"/>
          </p:cNvSpPr>
          <p:nvPr>
            <p:ph type="sldNum" sz="quarter" idx="4"/>
          </p:nvPr>
        </p:nvSpPr>
        <p:spPr/>
        <p:txBody>
          <a:bodyPr/>
          <a:lstStyle/>
          <a:p>
            <a:fld id="{A608AA57-48A1-7743-9DE3-E472877549D6}" type="slidenum">
              <a:rPr lang="en-US" smtClean="0"/>
              <a:pPr/>
              <a:t>23</a:t>
            </a:fld>
            <a:endParaRPr lang="en-US" dirty="0"/>
          </a:p>
        </p:txBody>
      </p:sp>
      <p:sp>
        <p:nvSpPr>
          <p:cNvPr id="4" name="Footer Placeholder 3"/>
          <p:cNvSpPr>
            <a:spLocks noGrp="1"/>
          </p:cNvSpPr>
          <p:nvPr>
            <p:ph type="ftr" sz="quarter" idx="3"/>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Tree>
    <p:custDataLst>
      <p:tags r:id="rId1"/>
    </p:custDataLst>
    <p:extLst>
      <p:ext uri="{BB962C8B-B14F-4D97-AF65-F5344CB8AC3E}">
        <p14:creationId xmlns:p14="http://schemas.microsoft.com/office/powerpoint/2010/main" val="1180697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Project Roles</a:t>
            </a:r>
          </a:p>
        </p:txBody>
      </p:sp>
      <p:sp>
        <p:nvSpPr>
          <p:cNvPr id="3" name="Text Placeholder 2"/>
          <p:cNvSpPr>
            <a:spLocks noGrp="1"/>
          </p:cNvSpPr>
          <p:nvPr>
            <p:ph type="body" sz="quarter" idx="13"/>
          </p:nvPr>
        </p:nvSpPr>
        <p:spPr/>
        <p:txBody>
          <a:bodyPr/>
          <a:lstStyle/>
          <a:p>
            <a:r>
              <a:rPr lang="en-US" dirty="0"/>
              <a:t>Project Sponsor</a:t>
            </a:r>
          </a:p>
          <a:p>
            <a:r>
              <a:rPr lang="en-US" dirty="0"/>
              <a:t>Business Lead</a:t>
            </a:r>
          </a:p>
          <a:p>
            <a:r>
              <a:rPr lang="en-US" dirty="0"/>
              <a:t>Project Manager</a:t>
            </a:r>
          </a:p>
          <a:p>
            <a:endParaRPr lang="en-US" dirty="0"/>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24</a:t>
            </a:fld>
            <a:endParaRPr lang="en-US" dirty="0"/>
          </a:p>
        </p:txBody>
      </p:sp>
    </p:spTree>
    <p:custDataLst>
      <p:tags r:id="rId1"/>
    </p:custDataLst>
    <p:extLst>
      <p:ext uri="{BB962C8B-B14F-4D97-AF65-F5344CB8AC3E}">
        <p14:creationId xmlns:p14="http://schemas.microsoft.com/office/powerpoint/2010/main" val="123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25</a:t>
            </a:fld>
            <a:endParaRPr lang="en-US" dirty="0"/>
          </a:p>
        </p:txBody>
      </p:sp>
      <p:graphicFrame>
        <p:nvGraphicFramePr>
          <p:cNvPr id="6" name="Diagram 5"/>
          <p:cNvGraphicFramePr/>
          <p:nvPr>
            <p:extLst>
              <p:ext uri="{D42A27DB-BD31-4B8C-83A1-F6EECF244321}">
                <p14:modId xmlns:p14="http://schemas.microsoft.com/office/powerpoint/2010/main" val="3776216028"/>
              </p:ext>
            </p:extLst>
          </p:nvPr>
        </p:nvGraphicFramePr>
        <p:xfrm>
          <a:off x="1540184" y="280805"/>
          <a:ext cx="6096000" cy="35467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angle 13"/>
          <p:cNvSpPr/>
          <p:nvPr/>
        </p:nvSpPr>
        <p:spPr>
          <a:xfrm>
            <a:off x="3040611" y="1246108"/>
            <a:ext cx="3095145" cy="646331"/>
          </a:xfrm>
          <a:prstGeom prst="rect">
            <a:avLst/>
          </a:prstGeom>
          <a:solidFill>
            <a:schemeClr val="bg1"/>
          </a:solidFill>
        </p:spPr>
        <p:txBody>
          <a:bodyPr wrap="square">
            <a:spAutoFit/>
          </a:bodyPr>
          <a:lstStyle/>
          <a:p>
            <a:pPr algn="ctr" fontAlgn="base"/>
            <a:r>
              <a:rPr lang="en-US" u="sng" dirty="0">
                <a:solidFill>
                  <a:srgbClr val="C00000"/>
                </a:solidFill>
              </a:rPr>
              <a:t>Responsible to the organization </a:t>
            </a:r>
            <a:r>
              <a:rPr lang="en-US" dirty="0">
                <a:solidFill>
                  <a:srgbClr val="C00000"/>
                </a:solidFill>
              </a:rPr>
              <a:t>for delivery</a:t>
            </a:r>
          </a:p>
        </p:txBody>
      </p:sp>
      <p:sp>
        <p:nvSpPr>
          <p:cNvPr id="15" name="Rectangle 14"/>
          <p:cNvSpPr/>
          <p:nvPr/>
        </p:nvSpPr>
        <p:spPr>
          <a:xfrm>
            <a:off x="4804826" y="3655298"/>
            <a:ext cx="3095145" cy="646331"/>
          </a:xfrm>
          <a:prstGeom prst="rect">
            <a:avLst/>
          </a:prstGeom>
        </p:spPr>
        <p:txBody>
          <a:bodyPr wrap="square">
            <a:spAutoFit/>
          </a:bodyPr>
          <a:lstStyle/>
          <a:p>
            <a:pPr algn="ctr" fontAlgn="base"/>
            <a:r>
              <a:rPr lang="en-US" u="sng" dirty="0">
                <a:solidFill>
                  <a:srgbClr val="C00000"/>
                </a:solidFill>
              </a:rPr>
              <a:t>Responsible for day to day delivery</a:t>
            </a:r>
            <a:r>
              <a:rPr lang="en-US" dirty="0">
                <a:solidFill>
                  <a:srgbClr val="C00000"/>
                </a:solidFill>
              </a:rPr>
              <a:t> of the project</a:t>
            </a:r>
            <a:endParaRPr lang="en-US" u="sng" dirty="0">
              <a:solidFill>
                <a:srgbClr val="C00000"/>
              </a:solidFill>
            </a:endParaRPr>
          </a:p>
        </p:txBody>
      </p:sp>
      <p:sp>
        <p:nvSpPr>
          <p:cNvPr id="16" name="Rectangle 15"/>
          <p:cNvSpPr/>
          <p:nvPr/>
        </p:nvSpPr>
        <p:spPr>
          <a:xfrm>
            <a:off x="1361622" y="3655298"/>
            <a:ext cx="3095145" cy="646331"/>
          </a:xfrm>
          <a:prstGeom prst="rect">
            <a:avLst/>
          </a:prstGeom>
        </p:spPr>
        <p:txBody>
          <a:bodyPr wrap="square">
            <a:spAutoFit/>
          </a:bodyPr>
          <a:lstStyle/>
          <a:p>
            <a:pPr algn="ctr" fontAlgn="base"/>
            <a:r>
              <a:rPr lang="en-US" u="sng" dirty="0">
                <a:solidFill>
                  <a:srgbClr val="C00000"/>
                </a:solidFill>
              </a:rPr>
              <a:t>Responsible to the Sponsor </a:t>
            </a:r>
            <a:r>
              <a:rPr lang="en-US" dirty="0">
                <a:solidFill>
                  <a:srgbClr val="C00000"/>
                </a:solidFill>
              </a:rPr>
              <a:t>delivering stated objectives</a:t>
            </a:r>
          </a:p>
        </p:txBody>
      </p:sp>
      <p:cxnSp>
        <p:nvCxnSpPr>
          <p:cNvPr id="18" name="Straight Connector 17"/>
          <p:cNvCxnSpPr/>
          <p:nvPr/>
        </p:nvCxnSpPr>
        <p:spPr>
          <a:xfrm>
            <a:off x="4151214" y="3018329"/>
            <a:ext cx="720191" cy="0"/>
          </a:xfrm>
          <a:prstGeom prst="line">
            <a:avLst/>
          </a:prstGeom>
          <a:ln w="28575">
            <a:solidFill>
              <a:schemeClr val="accent4">
                <a:lumMod val="60000"/>
                <a:lumOff val="40000"/>
              </a:schemeClr>
            </a:solidFill>
            <a:prstDash val="dash"/>
            <a:headEnd type="triangle" w="med" len="med"/>
            <a:tailEnd type="triangle" w="med" len="med"/>
          </a:ln>
          <a:effectLst/>
        </p:spPr>
        <p:style>
          <a:lnRef idx="2">
            <a:schemeClr val="accent6"/>
          </a:lnRef>
          <a:fillRef idx="0">
            <a:schemeClr val="accent6"/>
          </a:fillRef>
          <a:effectRef idx="1">
            <a:schemeClr val="accent6"/>
          </a:effectRef>
          <a:fontRef idx="minor">
            <a:schemeClr val="tx1"/>
          </a:fontRef>
        </p:style>
      </p:cxnSp>
    </p:spTree>
    <p:custDataLst>
      <p:tags r:id="rId1"/>
    </p:custDataLst>
    <p:extLst>
      <p:ext uri="{BB962C8B-B14F-4D97-AF65-F5344CB8AC3E}">
        <p14:creationId xmlns:p14="http://schemas.microsoft.com/office/powerpoint/2010/main" val="53948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Group Discussion: Roles and Responsibilities</a:t>
            </a:r>
          </a:p>
        </p:txBody>
      </p:sp>
      <p:sp>
        <p:nvSpPr>
          <p:cNvPr id="6" name="Text Placeholder 5"/>
          <p:cNvSpPr>
            <a:spLocks noGrp="1"/>
          </p:cNvSpPr>
          <p:nvPr>
            <p:ph type="body" sz="quarter" idx="13"/>
          </p:nvPr>
        </p:nvSpPr>
        <p:spPr/>
        <p:txBody>
          <a:bodyPr/>
          <a:lstStyle/>
          <a:p>
            <a:r>
              <a:rPr lang="en-US" dirty="0"/>
              <a:t>What are the Top 5 responsibilities of</a:t>
            </a:r>
          </a:p>
          <a:p>
            <a:pPr lvl="1"/>
            <a:r>
              <a:rPr lang="en-US" dirty="0"/>
              <a:t>Project Sponsor</a:t>
            </a:r>
          </a:p>
          <a:p>
            <a:pPr lvl="1"/>
            <a:r>
              <a:rPr lang="en-US" dirty="0"/>
              <a:t>Business Lead</a:t>
            </a:r>
          </a:p>
          <a:p>
            <a:pPr lvl="1"/>
            <a:r>
              <a:rPr lang="en-US" dirty="0"/>
              <a:t>Project Manager</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2015. All Rights Reserved.</a:t>
            </a:r>
            <a:endParaRPr lang="en-US" dirty="0">
              <a:solidFill>
                <a:schemeClr val="bg1">
                  <a:lumMod val="65000"/>
                </a:schemeClr>
              </a:solidFill>
            </a:endParaRPr>
          </a:p>
        </p:txBody>
      </p:sp>
      <p:sp>
        <p:nvSpPr>
          <p:cNvPr id="3" name="Slide Number Placeholder 2"/>
          <p:cNvSpPr>
            <a:spLocks noGrp="1"/>
          </p:cNvSpPr>
          <p:nvPr>
            <p:ph type="sldNum" sz="quarter" idx="15"/>
          </p:nvPr>
        </p:nvSpPr>
        <p:spPr/>
        <p:txBody>
          <a:bodyPr/>
          <a:lstStyle/>
          <a:p>
            <a:fld id="{A608AA57-48A1-7743-9DE3-E472877549D6}" type="slidenum">
              <a:rPr lang="en-US" smtClean="0"/>
              <a:pPr/>
              <a:t>26</a:t>
            </a:fld>
            <a:endParaRPr lang="en-US" dirty="0"/>
          </a:p>
        </p:txBody>
      </p:sp>
    </p:spTree>
    <p:custDataLst>
      <p:tags r:id="rId1"/>
    </p:custDataLst>
    <p:extLst>
      <p:ext uri="{BB962C8B-B14F-4D97-AF65-F5344CB8AC3E}">
        <p14:creationId xmlns:p14="http://schemas.microsoft.com/office/powerpoint/2010/main" val="4142679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Sponsor</a:t>
            </a:r>
          </a:p>
        </p:txBody>
      </p:sp>
      <p:sp>
        <p:nvSpPr>
          <p:cNvPr id="3" name="Text Placeholder 2"/>
          <p:cNvSpPr>
            <a:spLocks noGrp="1"/>
          </p:cNvSpPr>
          <p:nvPr>
            <p:ph type="body" sz="quarter" idx="13"/>
          </p:nvPr>
        </p:nvSpPr>
        <p:spPr/>
        <p:txBody>
          <a:bodyPr/>
          <a:lstStyle/>
          <a:p>
            <a:pPr fontAlgn="base"/>
            <a:r>
              <a:rPr lang="en-US" dirty="0"/>
              <a:t>Responsible for benefits realization</a:t>
            </a:r>
          </a:p>
          <a:p>
            <a:pPr fontAlgn="base"/>
            <a:r>
              <a:rPr lang="en-US" dirty="0"/>
              <a:t>Identifies, assigns Business Lead and critical project team members</a:t>
            </a:r>
          </a:p>
          <a:p>
            <a:pPr fontAlgn="base"/>
            <a:r>
              <a:rPr lang="en-US" dirty="0"/>
              <a:t>Authorizes the scope of the project</a:t>
            </a:r>
          </a:p>
          <a:p>
            <a:pPr fontAlgn="base"/>
            <a:r>
              <a:rPr lang="en-US" dirty="0"/>
              <a:t>Approves project documents</a:t>
            </a:r>
          </a:p>
          <a:p>
            <a:pPr fontAlgn="base"/>
            <a:r>
              <a:rPr lang="en-US" dirty="0"/>
              <a:t>Approves business readiness</a:t>
            </a:r>
          </a:p>
          <a:p>
            <a:pPr fontAlgn="base"/>
            <a:r>
              <a:rPr lang="en-US" dirty="0"/>
              <a:t>Helps to find solutions for escalated risks and issues</a:t>
            </a:r>
          </a:p>
          <a:p>
            <a:pPr fontAlgn="base"/>
            <a:r>
              <a:rPr lang="en-US" dirty="0"/>
              <a:t>Helps drive change management</a:t>
            </a:r>
          </a:p>
          <a:p>
            <a:pPr fontAlgn="base"/>
            <a:r>
              <a:rPr lang="en-US" dirty="0"/>
              <a:t>Authorizes project changes (scope, schedule, or cost)</a:t>
            </a:r>
          </a:p>
          <a:p>
            <a:endParaRPr lang="en-US" dirty="0"/>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27</a:t>
            </a:fld>
            <a:endParaRPr lang="en-US" dirty="0"/>
          </a:p>
        </p:txBody>
      </p:sp>
    </p:spTree>
    <p:custDataLst>
      <p:tags r:id="rId1"/>
    </p:custDataLst>
    <p:extLst>
      <p:ext uri="{BB962C8B-B14F-4D97-AF65-F5344CB8AC3E}">
        <p14:creationId xmlns:p14="http://schemas.microsoft.com/office/powerpoint/2010/main" val="154812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Lead</a:t>
            </a:r>
          </a:p>
        </p:txBody>
      </p:sp>
      <p:sp>
        <p:nvSpPr>
          <p:cNvPr id="3" name="Text Placeholder 2"/>
          <p:cNvSpPr>
            <a:spLocks noGrp="1"/>
          </p:cNvSpPr>
          <p:nvPr>
            <p:ph type="body" sz="quarter" idx="13"/>
          </p:nvPr>
        </p:nvSpPr>
        <p:spPr/>
        <p:txBody>
          <a:bodyPr/>
          <a:lstStyle/>
          <a:p>
            <a:pPr fontAlgn="base"/>
            <a:r>
              <a:rPr lang="en-US" sz="1800" dirty="0"/>
              <a:t>Shapes and owns the solution to the problem or opportunity</a:t>
            </a:r>
          </a:p>
          <a:p>
            <a:pPr fontAlgn="base"/>
            <a:r>
              <a:rPr lang="en-US" sz="1800" dirty="0"/>
              <a:t>Responsible for defining solution requirements</a:t>
            </a:r>
          </a:p>
          <a:p>
            <a:pPr fontAlgn="base"/>
            <a:r>
              <a:rPr lang="en-US" sz="1800" dirty="0"/>
              <a:t>Identifies and analyzes stakeholders, business impact and business readiness</a:t>
            </a:r>
          </a:p>
          <a:p>
            <a:pPr fontAlgn="base"/>
            <a:r>
              <a:rPr lang="en-US" sz="1800" dirty="0"/>
              <a:t>Responsible for identifying risks and issues; escalating when needed</a:t>
            </a:r>
          </a:p>
          <a:p>
            <a:pPr fontAlgn="base"/>
            <a:r>
              <a:rPr lang="en-US" sz="1800" dirty="0"/>
              <a:t>Responsible for Change Management and success of change</a:t>
            </a:r>
          </a:p>
          <a:p>
            <a:pPr fontAlgn="base"/>
            <a:r>
              <a:rPr lang="en-US" sz="1800" dirty="0"/>
              <a:t>Secures the right business resources for participation; escalating as needed</a:t>
            </a:r>
          </a:p>
          <a:p>
            <a:pPr fontAlgn="base"/>
            <a:r>
              <a:rPr lang="en-US" sz="1800" dirty="0"/>
              <a:t>Responsible for communications pertaining to solution or project results</a:t>
            </a:r>
          </a:p>
          <a:p>
            <a:pPr fontAlgn="base"/>
            <a:r>
              <a:rPr lang="en-US" sz="1800" dirty="0"/>
              <a:t>Can answer questions or track down the answers/SMEs</a:t>
            </a:r>
          </a:p>
          <a:p>
            <a:pPr fontAlgn="base"/>
            <a:r>
              <a:rPr lang="en-US" sz="1800" dirty="0"/>
              <a:t>Has day to day involvement in the project, in close partnership with the PM</a:t>
            </a:r>
          </a:p>
          <a:p>
            <a:pPr fontAlgn="base"/>
            <a:endParaRPr lang="en-US" sz="1800" dirty="0"/>
          </a:p>
          <a:p>
            <a:endParaRPr lang="en-US" sz="1800" dirty="0"/>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28</a:t>
            </a:fld>
            <a:endParaRPr lang="en-US" dirty="0"/>
          </a:p>
        </p:txBody>
      </p:sp>
    </p:spTree>
    <p:custDataLst>
      <p:tags r:id="rId1"/>
    </p:custDataLst>
    <p:extLst>
      <p:ext uri="{BB962C8B-B14F-4D97-AF65-F5344CB8AC3E}">
        <p14:creationId xmlns:p14="http://schemas.microsoft.com/office/powerpoint/2010/main" val="72222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Manager</a:t>
            </a:r>
          </a:p>
        </p:txBody>
      </p:sp>
      <p:sp>
        <p:nvSpPr>
          <p:cNvPr id="3" name="Text Placeholder 2"/>
          <p:cNvSpPr>
            <a:spLocks noGrp="1"/>
          </p:cNvSpPr>
          <p:nvPr>
            <p:ph type="body" sz="quarter" idx="13"/>
          </p:nvPr>
        </p:nvSpPr>
        <p:spPr/>
        <p:txBody>
          <a:bodyPr/>
          <a:lstStyle/>
          <a:p>
            <a:pPr fontAlgn="base"/>
            <a:r>
              <a:rPr lang="en-US" sz="1800" dirty="0"/>
              <a:t>Produces and manages the project schedule and project budget </a:t>
            </a:r>
          </a:p>
          <a:p>
            <a:pPr fontAlgn="base"/>
            <a:r>
              <a:rPr lang="en-US" sz="1800" dirty="0"/>
              <a:t>Captures and manages risk</a:t>
            </a:r>
          </a:p>
          <a:p>
            <a:pPr fontAlgn="base"/>
            <a:r>
              <a:rPr lang="en-US" sz="1800" dirty="0"/>
              <a:t>Records issues and ensures issues are resolved</a:t>
            </a:r>
          </a:p>
          <a:p>
            <a:pPr fontAlgn="base"/>
            <a:r>
              <a:rPr lang="en-US" sz="1800" dirty="0"/>
              <a:t>Ensures tasks are completed</a:t>
            </a:r>
          </a:p>
          <a:p>
            <a:pPr fontAlgn="base"/>
            <a:r>
              <a:rPr lang="en-US" sz="1800" dirty="0"/>
              <a:t>Works to keeps project within agreed time, cost and scope</a:t>
            </a:r>
          </a:p>
          <a:p>
            <a:pPr fontAlgn="base"/>
            <a:r>
              <a:rPr lang="en-US" sz="1800" dirty="0"/>
              <a:t>Creates and executes project communication plan</a:t>
            </a:r>
          </a:p>
          <a:p>
            <a:pPr fontAlgn="base"/>
            <a:r>
              <a:rPr lang="en-US" sz="1800" dirty="0"/>
              <a:t>Ensure the project adheres to PMO guidelines</a:t>
            </a:r>
          </a:p>
          <a:p>
            <a:pPr fontAlgn="base"/>
            <a:r>
              <a:rPr lang="en-US" sz="1800" dirty="0"/>
              <a:t>Escalates to business lead and sponsor as needed</a:t>
            </a:r>
          </a:p>
          <a:p>
            <a:pPr fontAlgn="base"/>
            <a:r>
              <a:rPr lang="en-US" sz="1800" dirty="0"/>
              <a:t>Generally not a SME in the business or system</a:t>
            </a:r>
          </a:p>
          <a:p>
            <a:pPr marL="0" indent="0">
              <a:buNone/>
            </a:pPr>
            <a:endParaRPr lang="en-US" sz="1800" dirty="0"/>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29</a:t>
            </a:fld>
            <a:endParaRPr lang="en-US" dirty="0"/>
          </a:p>
        </p:txBody>
      </p:sp>
    </p:spTree>
    <p:custDataLst>
      <p:tags r:id="rId1"/>
    </p:custDataLst>
    <p:extLst>
      <p:ext uri="{BB962C8B-B14F-4D97-AF65-F5344CB8AC3E}">
        <p14:creationId xmlns:p14="http://schemas.microsoft.com/office/powerpoint/2010/main" val="118688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Company Overview</a:t>
            </a:r>
          </a:p>
        </p:txBody>
      </p:sp>
      <p:sp>
        <p:nvSpPr>
          <p:cNvPr id="3" name="Text Placeholder 2"/>
          <p:cNvSpPr>
            <a:spLocks noGrp="1"/>
          </p:cNvSpPr>
          <p:nvPr>
            <p:ph type="body" sz="quarter" idx="13"/>
          </p:nvPr>
        </p:nvSpPr>
        <p:spPr>
          <a:xfrm>
            <a:off x="452439" y="1138569"/>
            <a:ext cx="8226425" cy="3717057"/>
          </a:xfrm>
        </p:spPr>
        <p:txBody>
          <a:bodyPr>
            <a:normAutofit lnSpcReduction="10000"/>
          </a:bodyPr>
          <a:lstStyle/>
          <a:p>
            <a:pPr>
              <a:lnSpc>
                <a:spcPct val="100000"/>
              </a:lnSpc>
            </a:pPr>
            <a:r>
              <a:rPr lang="en-US" dirty="0"/>
              <a:t>Leader in contact center, </a:t>
            </a:r>
            <a:br>
              <a:rPr lang="en-US" dirty="0"/>
            </a:br>
            <a:r>
              <a:rPr lang="en-US" dirty="0"/>
              <a:t>consumer Bluetooth® and business communications devices</a:t>
            </a:r>
          </a:p>
          <a:p>
            <a:pPr>
              <a:lnSpc>
                <a:spcPct val="100000"/>
              </a:lnSpc>
            </a:pPr>
            <a:r>
              <a:rPr lang="en-US" dirty="0"/>
              <a:t>Strong financial position </a:t>
            </a:r>
          </a:p>
          <a:p>
            <a:pPr marL="557784" lvl="1" defTabSz="914400">
              <a:lnSpc>
                <a:spcPct val="100000"/>
              </a:lnSpc>
              <a:spcBef>
                <a:spcPts val="400"/>
              </a:spcBef>
            </a:pPr>
            <a:r>
              <a:rPr lang="en-US" dirty="0"/>
              <a:t>Over $850 million in</a:t>
            </a:r>
            <a:br>
              <a:rPr lang="en-US" dirty="0"/>
            </a:br>
            <a:r>
              <a:rPr lang="en-US" dirty="0"/>
              <a:t>annual revenues (USD) </a:t>
            </a:r>
          </a:p>
          <a:p>
            <a:pPr marL="557784" lvl="1" defTabSz="914400">
              <a:lnSpc>
                <a:spcPct val="100000"/>
              </a:lnSpc>
              <a:spcBef>
                <a:spcPts val="400"/>
              </a:spcBef>
            </a:pPr>
            <a:r>
              <a:rPr lang="en-US" dirty="0"/>
              <a:t>Positive cash flow for more </a:t>
            </a:r>
            <a:br>
              <a:rPr lang="en-US" dirty="0"/>
            </a:br>
            <a:r>
              <a:rPr lang="en-US" dirty="0"/>
              <a:t>than 20 years</a:t>
            </a:r>
          </a:p>
          <a:p>
            <a:r>
              <a:rPr lang="en-US" dirty="0"/>
              <a:t>Headquarters in Santa Cruz, California</a:t>
            </a:r>
          </a:p>
          <a:p>
            <a:pPr marL="557784" lvl="1" defTabSz="914400">
              <a:lnSpc>
                <a:spcPct val="100000"/>
              </a:lnSpc>
              <a:spcBef>
                <a:spcPts val="400"/>
              </a:spcBef>
            </a:pPr>
            <a:r>
              <a:rPr lang="en-US" dirty="0"/>
              <a:t>Offices in more than 30 countries, </a:t>
            </a:r>
            <a:br>
              <a:rPr lang="en-US" dirty="0"/>
            </a:br>
            <a:r>
              <a:rPr lang="en-US" dirty="0"/>
              <a:t>with major hubs in the Netherlands, </a:t>
            </a:r>
            <a:br>
              <a:rPr lang="en-US" dirty="0"/>
            </a:br>
            <a:r>
              <a:rPr lang="en-US" dirty="0"/>
              <a:t>China, UK, and Mexico</a:t>
            </a:r>
          </a:p>
          <a:p>
            <a:pPr marL="557784" lvl="1" defTabSz="914400">
              <a:lnSpc>
                <a:spcPct val="100000"/>
              </a:lnSpc>
              <a:spcBef>
                <a:spcPts val="400"/>
              </a:spcBef>
            </a:pPr>
            <a:r>
              <a:rPr lang="en-US" dirty="0"/>
              <a:t>More than 3,000 employees worldwide</a:t>
            </a:r>
          </a:p>
          <a:p>
            <a:endParaRPr lang="en-US" dirty="0"/>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3</a:t>
            </a:fld>
            <a:endParaRPr lang="en-US" dirty="0"/>
          </a:p>
        </p:txBody>
      </p:sp>
    </p:spTree>
    <p:extLst>
      <p:ext uri="{BB962C8B-B14F-4D97-AF65-F5344CB8AC3E}">
        <p14:creationId xmlns:p14="http://schemas.microsoft.com/office/powerpoint/2010/main" val="1574261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lvl="0"/>
            <a:r>
              <a:rPr lang="en-US" dirty="0"/>
              <a:t>Risk Management</a:t>
            </a:r>
          </a:p>
        </p:txBody>
      </p:sp>
      <p:sp>
        <p:nvSpPr>
          <p:cNvPr id="5" name="Slide Number Placeholder 4"/>
          <p:cNvSpPr>
            <a:spLocks noGrp="1"/>
          </p:cNvSpPr>
          <p:nvPr>
            <p:ph type="sldNum" sz="quarter" idx="4"/>
          </p:nvPr>
        </p:nvSpPr>
        <p:spPr/>
        <p:txBody>
          <a:bodyPr/>
          <a:lstStyle/>
          <a:p>
            <a:fld id="{A608AA57-48A1-7743-9DE3-E472877549D6}" type="slidenum">
              <a:rPr lang="en-US" smtClean="0"/>
              <a:pPr/>
              <a:t>30</a:t>
            </a:fld>
            <a:endParaRPr lang="en-US" dirty="0"/>
          </a:p>
        </p:txBody>
      </p:sp>
      <p:sp>
        <p:nvSpPr>
          <p:cNvPr id="4" name="Footer Placeholder 3"/>
          <p:cNvSpPr>
            <a:spLocks noGrp="1"/>
          </p:cNvSpPr>
          <p:nvPr>
            <p:ph type="ftr" sz="quarter" idx="3"/>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Tree>
    <p:custDataLst>
      <p:tags r:id="rId1"/>
    </p:custDataLst>
    <p:extLst>
      <p:ext uri="{BB962C8B-B14F-4D97-AF65-F5344CB8AC3E}">
        <p14:creationId xmlns:p14="http://schemas.microsoft.com/office/powerpoint/2010/main" val="2844415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Text Placeholder 2"/>
          <p:cNvSpPr>
            <a:spLocks noGrp="1"/>
          </p:cNvSpPr>
          <p:nvPr>
            <p:ph type="body" sz="quarter" idx="13"/>
          </p:nvPr>
        </p:nvSpPr>
        <p:spPr>
          <a:xfrm>
            <a:off x="449263" y="992913"/>
            <a:ext cx="8226425" cy="3257550"/>
          </a:xfrm>
        </p:spPr>
        <p:txBody>
          <a:bodyPr/>
          <a:lstStyle/>
          <a:p>
            <a:r>
              <a:rPr lang="en-US" b="1" dirty="0"/>
              <a:t>Risk</a:t>
            </a:r>
          </a:p>
          <a:p>
            <a:pPr lvl="1"/>
            <a:r>
              <a:rPr lang="en-US" dirty="0"/>
              <a:t>A </a:t>
            </a:r>
            <a:r>
              <a:rPr lang="en-US" altLang="en-US" dirty="0">
                <a:solidFill>
                  <a:schemeClr val="accent2"/>
                </a:solidFill>
              </a:rPr>
              <a:t>future event </a:t>
            </a:r>
            <a:r>
              <a:rPr lang="en-US" altLang="en-US" dirty="0"/>
              <a:t>that has a probability of occurring, and will have an impact on the project if it does.</a:t>
            </a:r>
          </a:p>
          <a:p>
            <a:r>
              <a:rPr lang="en-US" altLang="en-US" b="1" dirty="0"/>
              <a:t>Issue</a:t>
            </a:r>
          </a:p>
          <a:p>
            <a:pPr lvl="1"/>
            <a:r>
              <a:rPr lang="en-US" altLang="en-US" dirty="0"/>
              <a:t>An event </a:t>
            </a:r>
            <a:r>
              <a:rPr lang="en-US" altLang="en-US" dirty="0">
                <a:solidFill>
                  <a:schemeClr val="accent2"/>
                </a:solidFill>
              </a:rPr>
              <a:t>occurring in the present </a:t>
            </a:r>
            <a:r>
              <a:rPr lang="en-US" altLang="en-US" dirty="0"/>
              <a:t>that is having an impact on the project, or may have an impact in the future.</a:t>
            </a:r>
          </a:p>
          <a:p>
            <a:r>
              <a:rPr lang="en-US" altLang="en-US" b="1" dirty="0">
                <a:cs typeface="Times New Roman" panose="02020603050405020304" pitchFamily="18" charset="0"/>
              </a:rPr>
              <a:t>Risk Management</a:t>
            </a:r>
          </a:p>
          <a:p>
            <a:pPr lvl="1"/>
            <a:r>
              <a:rPr lang="en-US" altLang="en-US" dirty="0">
                <a:cs typeface="Times New Roman" panose="02020603050405020304" pitchFamily="18" charset="0"/>
              </a:rPr>
              <a:t>The processes for identifying, analyzing and responding to risks.</a:t>
            </a:r>
          </a:p>
          <a:p>
            <a:pPr lvl="1"/>
            <a:r>
              <a:rPr lang="en-US" altLang="en-US" dirty="0">
                <a:cs typeface="Times New Roman" panose="02020603050405020304" pitchFamily="18" charset="0"/>
              </a:rPr>
              <a:t>Not performed one time; it is continuous throughout the life of the project</a:t>
            </a:r>
          </a:p>
          <a:p>
            <a:pPr lvl="1"/>
            <a:endParaRPr lang="en-US" altLang="en-US" dirty="0"/>
          </a:p>
          <a:p>
            <a:pPr lvl="1"/>
            <a:endParaRPr lang="en-US" dirty="0"/>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31</a:t>
            </a:fld>
            <a:endParaRPr lang="en-US" dirty="0"/>
          </a:p>
        </p:txBody>
      </p:sp>
    </p:spTree>
    <p:custDataLst>
      <p:tags r:id="rId1"/>
    </p:custDataLst>
    <p:extLst>
      <p:ext uri="{BB962C8B-B14F-4D97-AF65-F5344CB8AC3E}">
        <p14:creationId xmlns:p14="http://schemas.microsoft.com/office/powerpoint/2010/main" val="371362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Risks</a:t>
            </a:r>
          </a:p>
        </p:txBody>
      </p:sp>
      <p:sp>
        <p:nvSpPr>
          <p:cNvPr id="3" name="Content Placeholder 2"/>
          <p:cNvSpPr>
            <a:spLocks noGrp="1"/>
          </p:cNvSpPr>
          <p:nvPr>
            <p:ph idx="1"/>
          </p:nvPr>
        </p:nvSpPr>
        <p:spPr/>
        <p:txBody>
          <a:bodyPr/>
          <a:lstStyle/>
          <a:p>
            <a:pPr marL="457200" indent="-457200">
              <a:buFont typeface="+mj-lt"/>
              <a:buAutoNum type="arabicPeriod"/>
            </a:pPr>
            <a:r>
              <a:rPr lang="en-US" dirty="0"/>
              <a:t>Event</a:t>
            </a:r>
          </a:p>
          <a:p>
            <a:pPr marL="457200" indent="-457200">
              <a:buFont typeface="+mj-lt"/>
              <a:buAutoNum type="arabicPeriod"/>
            </a:pPr>
            <a:r>
              <a:rPr lang="en-US" dirty="0"/>
              <a:t>Probability </a:t>
            </a:r>
          </a:p>
          <a:p>
            <a:pPr marL="457200" indent="-457200">
              <a:buFont typeface="+mj-lt"/>
              <a:buAutoNum type="arabicPeriod"/>
            </a:pPr>
            <a:r>
              <a:rPr lang="en-US" dirty="0"/>
              <a:t>Impact</a:t>
            </a:r>
          </a:p>
          <a:p>
            <a:pPr marL="457200" indent="-457200">
              <a:buFont typeface="+mj-lt"/>
              <a:buAutoNum type="arabicPeriod"/>
            </a:pPr>
            <a:r>
              <a:rPr lang="en-US" dirty="0"/>
              <a:t>Trigger</a:t>
            </a:r>
          </a:p>
          <a:p>
            <a:pPr marL="457200" indent="-457200">
              <a:buFont typeface="+mj-lt"/>
              <a:buAutoNum type="arabicPeriod"/>
            </a:pPr>
            <a:r>
              <a:rPr lang="en-US" dirty="0"/>
              <a:t>Response</a:t>
            </a:r>
          </a:p>
        </p:txBody>
      </p:sp>
      <p:sp>
        <p:nvSpPr>
          <p:cNvPr id="4" name="Footer Placeholder 3"/>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1"/>
          </p:nvPr>
        </p:nvSpPr>
        <p:spPr/>
        <p:txBody>
          <a:bodyPr/>
          <a:lstStyle/>
          <a:p>
            <a:fld id="{7FEC6C0D-DDEE-4B06-8433-E021C94CB21E}" type="slidenum">
              <a:rPr lang="en-US" altLang="en-US" smtClean="0"/>
              <a:pPr/>
              <a:t>32</a:t>
            </a:fld>
            <a:endParaRPr lang="en-US" altLang="en-US"/>
          </a:p>
        </p:txBody>
      </p:sp>
    </p:spTree>
    <p:custDataLst>
      <p:tags r:id="rId1"/>
    </p:custDataLst>
    <p:extLst>
      <p:ext uri="{BB962C8B-B14F-4D97-AF65-F5344CB8AC3E}">
        <p14:creationId xmlns:p14="http://schemas.microsoft.com/office/powerpoint/2010/main" val="3281308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7" name="Slide Number Placeholder 5"/>
          <p:cNvSpPr>
            <a:spLocks noGrp="1"/>
          </p:cNvSpPr>
          <p:nvPr>
            <p:ph type="sldNum" sz="quarter" idx="11"/>
          </p:nvPr>
        </p:nvSpPr>
        <p:spPr/>
        <p:txBody>
          <a:bodyPr/>
          <a:lstStyle/>
          <a:p>
            <a:fld id="{783C15E6-5357-4460-8351-E58EA14E4D82}" type="slidenum">
              <a:rPr lang="en-US" altLang="en-US"/>
              <a:pPr/>
              <a:t>33</a:t>
            </a:fld>
            <a:endParaRPr lang="en-US" altLang="en-US"/>
          </a:p>
        </p:txBody>
      </p:sp>
      <p:sp>
        <p:nvSpPr>
          <p:cNvPr id="149506" name="Rectangle 2"/>
          <p:cNvSpPr>
            <a:spLocks noGrp="1" noChangeArrowheads="1"/>
          </p:cNvSpPr>
          <p:nvPr>
            <p:ph type="title"/>
          </p:nvPr>
        </p:nvSpPr>
        <p:spPr/>
        <p:txBody>
          <a:bodyPr/>
          <a:lstStyle/>
          <a:p>
            <a:r>
              <a:rPr lang="en-US" altLang="en-US" dirty="0"/>
              <a:t>Risk Management Processes and Sub-Processes</a:t>
            </a:r>
          </a:p>
        </p:txBody>
      </p:sp>
      <p:sp>
        <p:nvSpPr>
          <p:cNvPr id="149507" name="Rectangle 3"/>
          <p:cNvSpPr>
            <a:spLocks noGrp="1" noChangeArrowheads="1"/>
          </p:cNvSpPr>
          <p:nvPr>
            <p:ph type="body" sz="half" idx="1"/>
          </p:nvPr>
        </p:nvSpPr>
        <p:spPr>
          <a:xfrm>
            <a:off x="448734" y="1189528"/>
            <a:ext cx="4115174" cy="3390564"/>
          </a:xfrm>
        </p:spPr>
        <p:txBody>
          <a:bodyPr numCol="2"/>
          <a:lstStyle/>
          <a:p>
            <a:pPr>
              <a:lnSpc>
                <a:spcPct val="80000"/>
              </a:lnSpc>
            </a:pPr>
            <a:r>
              <a:rPr lang="en-US" altLang="en-US" sz="1800" b="1" dirty="0">
                <a:cs typeface="Arial" panose="020B0604020202020204" pitchFamily="34" charset="0"/>
              </a:rPr>
              <a:t>Risk Identification</a:t>
            </a:r>
          </a:p>
          <a:p>
            <a:pPr lvl="1">
              <a:lnSpc>
                <a:spcPct val="80000"/>
              </a:lnSpc>
            </a:pPr>
            <a:r>
              <a:rPr lang="en-US" altLang="en-US" dirty="0">
                <a:cs typeface="Arial" panose="020B0604020202020204" pitchFamily="34" charset="0"/>
              </a:rPr>
              <a:t>Research</a:t>
            </a:r>
          </a:p>
          <a:p>
            <a:pPr lvl="1">
              <a:lnSpc>
                <a:spcPct val="80000"/>
              </a:lnSpc>
            </a:pPr>
            <a:r>
              <a:rPr lang="en-US" altLang="en-US" dirty="0">
                <a:cs typeface="Arial" panose="020B0604020202020204" pitchFamily="34" charset="0"/>
              </a:rPr>
              <a:t>Investigation</a:t>
            </a:r>
            <a:endParaRPr lang="en-US" altLang="en-US" dirty="0">
              <a:cs typeface="Times New Roman" panose="02020603050405020304" pitchFamily="18" charset="0"/>
            </a:endParaRPr>
          </a:p>
          <a:p>
            <a:pPr marL="237744" lvl="1" indent="0" algn="just">
              <a:lnSpc>
                <a:spcPct val="80000"/>
              </a:lnSpc>
              <a:buNone/>
            </a:pPr>
            <a:endParaRPr lang="en-US" altLang="en-US" dirty="0">
              <a:cs typeface="Times New Roman" panose="02020603050405020304" pitchFamily="18" charset="0"/>
            </a:endParaRPr>
          </a:p>
          <a:p>
            <a:pPr marL="237744" lvl="1" indent="0" algn="just">
              <a:lnSpc>
                <a:spcPct val="80000"/>
              </a:lnSpc>
              <a:buNone/>
            </a:pPr>
            <a:endParaRPr lang="en-US" altLang="en-US" dirty="0">
              <a:cs typeface="Times New Roman" panose="02020603050405020304" pitchFamily="18" charset="0"/>
            </a:endParaRPr>
          </a:p>
          <a:p>
            <a:pPr algn="just">
              <a:lnSpc>
                <a:spcPct val="80000"/>
              </a:lnSpc>
            </a:pPr>
            <a:r>
              <a:rPr lang="en-US" altLang="en-US" sz="1800" b="1" dirty="0">
                <a:cs typeface="Arial" panose="020B0604020202020204" pitchFamily="34" charset="0"/>
              </a:rPr>
              <a:t>Risk Quantification</a:t>
            </a:r>
            <a:endParaRPr lang="en-US" altLang="en-US" sz="1800" b="1" dirty="0">
              <a:cs typeface="Times New Roman" panose="02020603050405020304" pitchFamily="18" charset="0"/>
            </a:endParaRPr>
          </a:p>
          <a:p>
            <a:pPr lvl="1" algn="just">
              <a:lnSpc>
                <a:spcPct val="80000"/>
              </a:lnSpc>
            </a:pPr>
            <a:r>
              <a:rPr lang="en-US" altLang="en-US" dirty="0">
                <a:cs typeface="Times New Roman" panose="02020603050405020304" pitchFamily="18" charset="0"/>
              </a:rPr>
              <a:t>Prioritize Risks</a:t>
            </a:r>
          </a:p>
          <a:p>
            <a:pPr marL="0" indent="0">
              <a:lnSpc>
                <a:spcPct val="80000"/>
              </a:lnSpc>
              <a:buNone/>
            </a:pPr>
            <a:endParaRPr lang="en-US" altLang="en-US" sz="1800" dirty="0">
              <a:cs typeface="Arial" panose="020B0604020202020204" pitchFamily="34" charset="0"/>
            </a:endParaRPr>
          </a:p>
        </p:txBody>
      </p:sp>
      <p:sp>
        <p:nvSpPr>
          <p:cNvPr id="8" name="Rectangle 3"/>
          <p:cNvSpPr txBox="1">
            <a:spLocks noChangeArrowheads="1"/>
          </p:cNvSpPr>
          <p:nvPr/>
        </p:nvSpPr>
        <p:spPr>
          <a:xfrm>
            <a:off x="4647147" y="1189528"/>
            <a:ext cx="6209275" cy="3173595"/>
          </a:xfrm>
          <a:prstGeom prst="rect">
            <a:avLst/>
          </a:prstGeom>
        </p:spPr>
        <p:txBody>
          <a:bodyPr vert="horz" lIns="91440" tIns="45720" rIns="91440" bIns="45720" numCol="2" rtlCol="0">
            <a:noAutofit/>
          </a:bodyPr>
          <a:lstStyle>
            <a:lvl1pPr marL="237744" indent="-237744" algn="l" defTabSz="457200" rtl="0" eaLnBrk="1" latinLnBrk="0" hangingPunct="1">
              <a:lnSpc>
                <a:spcPct val="110000"/>
              </a:lnSpc>
              <a:spcBef>
                <a:spcPct val="20000"/>
              </a:spcBef>
              <a:buClr>
                <a:schemeClr val="accent3"/>
              </a:buClr>
              <a:buFont typeface="Arial"/>
              <a:buChar char="•"/>
              <a:defRPr sz="2000" kern="1200">
                <a:solidFill>
                  <a:schemeClr val="accent6">
                    <a:lumMod val="25000"/>
                  </a:schemeClr>
                </a:solidFill>
                <a:latin typeface="+mn-lt"/>
                <a:ea typeface="+mn-ea"/>
                <a:cs typeface="+mn-cs"/>
              </a:defRPr>
            </a:lvl1pPr>
            <a:lvl2pPr marL="457200" indent="-219456" algn="l" defTabSz="457200" rtl="0" eaLnBrk="1" latinLnBrk="0" hangingPunct="1">
              <a:lnSpc>
                <a:spcPct val="110000"/>
              </a:lnSpc>
              <a:spcBef>
                <a:spcPct val="20000"/>
              </a:spcBef>
              <a:buClr>
                <a:schemeClr val="accent3"/>
              </a:buClr>
              <a:buFont typeface="Arial"/>
              <a:buChar char="–"/>
              <a:defRPr sz="1800" kern="1200">
                <a:solidFill>
                  <a:schemeClr val="accent6">
                    <a:lumMod val="25000"/>
                  </a:schemeClr>
                </a:solidFill>
                <a:latin typeface="+mn-lt"/>
                <a:ea typeface="+mn-ea"/>
                <a:cs typeface="+mn-cs"/>
              </a:defRPr>
            </a:lvl2pPr>
            <a:lvl3pPr marL="630936" indent="-173736" algn="l" defTabSz="457200" rtl="0" eaLnBrk="1" latinLnBrk="0" hangingPunct="1">
              <a:lnSpc>
                <a:spcPct val="110000"/>
              </a:lnSpc>
              <a:spcBef>
                <a:spcPct val="20000"/>
              </a:spcBef>
              <a:buClr>
                <a:schemeClr val="accent3"/>
              </a:buClr>
              <a:buFont typeface="Arial"/>
              <a:buChar char="•"/>
              <a:defRPr sz="1600" kern="1200">
                <a:solidFill>
                  <a:schemeClr val="accent6">
                    <a:lumMod val="25000"/>
                  </a:schemeClr>
                </a:solidFill>
                <a:latin typeface="+mn-lt"/>
                <a:ea typeface="+mn-ea"/>
                <a:cs typeface="+mn-cs"/>
              </a:defRPr>
            </a:lvl3pPr>
            <a:lvl4pPr marL="804672" indent="-137160" algn="l" defTabSz="457200" rtl="0" eaLnBrk="1" latinLnBrk="0" hangingPunct="1">
              <a:lnSpc>
                <a:spcPct val="110000"/>
              </a:lnSpc>
              <a:spcBef>
                <a:spcPct val="20000"/>
              </a:spcBef>
              <a:buClr>
                <a:schemeClr val="accent3"/>
              </a:buClr>
              <a:buFont typeface="Arial"/>
              <a:buChar char="–"/>
              <a:defRPr sz="1100" kern="1200">
                <a:solidFill>
                  <a:schemeClr val="accent6">
                    <a:lumMod val="25000"/>
                  </a:schemeClr>
                </a:solidFill>
                <a:latin typeface="+mn-lt"/>
                <a:ea typeface="+mn-ea"/>
                <a:cs typeface="+mn-cs"/>
              </a:defRPr>
            </a:lvl4pPr>
            <a:lvl5pPr marL="914400" indent="-137160" algn="l" defTabSz="457200" rtl="0" eaLnBrk="1" latinLnBrk="0" hangingPunct="1">
              <a:lnSpc>
                <a:spcPct val="110000"/>
              </a:lnSpc>
              <a:spcBef>
                <a:spcPct val="20000"/>
              </a:spcBef>
              <a:buClr>
                <a:schemeClr val="accent3"/>
              </a:buClr>
              <a:buFont typeface="Arial"/>
              <a:buChar char="•"/>
              <a:defRPr sz="1100" kern="1200">
                <a:solidFill>
                  <a:schemeClr val="accent6">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altLang="en-US" sz="1800" b="1" dirty="0">
                <a:cs typeface="Arial" panose="020B0604020202020204" pitchFamily="34" charset="0"/>
              </a:rPr>
              <a:t>Risk Response</a:t>
            </a:r>
            <a:endParaRPr lang="en-US" altLang="en-US" dirty="0">
              <a:cs typeface="Times New Roman" panose="02020603050405020304" pitchFamily="18" charset="0"/>
            </a:endParaRPr>
          </a:p>
          <a:p>
            <a:pPr lvl="1">
              <a:lnSpc>
                <a:spcPct val="80000"/>
              </a:lnSpc>
            </a:pPr>
            <a:r>
              <a:rPr lang="en-US" altLang="en-US" dirty="0">
                <a:cs typeface="Times New Roman" panose="02020603050405020304" pitchFamily="18" charset="0"/>
              </a:rPr>
              <a:t>Avoidance</a:t>
            </a:r>
          </a:p>
          <a:p>
            <a:pPr lvl="1">
              <a:lnSpc>
                <a:spcPct val="80000"/>
              </a:lnSpc>
            </a:pPr>
            <a:r>
              <a:rPr lang="en-US" altLang="en-US" dirty="0">
                <a:cs typeface="Times New Roman" panose="02020603050405020304" pitchFamily="18" charset="0"/>
              </a:rPr>
              <a:t>Mitigation</a:t>
            </a:r>
          </a:p>
          <a:p>
            <a:pPr lvl="1">
              <a:lnSpc>
                <a:spcPct val="80000"/>
              </a:lnSpc>
            </a:pPr>
            <a:r>
              <a:rPr lang="en-US" altLang="en-US" dirty="0">
                <a:cs typeface="Times New Roman" panose="02020603050405020304" pitchFamily="18" charset="0"/>
              </a:rPr>
              <a:t>Acceptance</a:t>
            </a:r>
          </a:p>
          <a:p>
            <a:pPr lvl="2">
              <a:lnSpc>
                <a:spcPct val="80000"/>
              </a:lnSpc>
            </a:pPr>
            <a:endParaRPr lang="en-US" altLang="en-US" sz="1800" dirty="0">
              <a:cs typeface="Times New Roman" panose="02020603050405020304" pitchFamily="18" charset="0"/>
            </a:endParaRPr>
          </a:p>
          <a:p>
            <a:pPr>
              <a:lnSpc>
                <a:spcPct val="80000"/>
              </a:lnSpc>
            </a:pPr>
            <a:r>
              <a:rPr lang="en-US" altLang="en-US" sz="1800" dirty="0">
                <a:cs typeface="Times New Roman" panose="02020603050405020304" pitchFamily="18" charset="0"/>
              </a:rPr>
              <a:t> </a:t>
            </a:r>
            <a:r>
              <a:rPr lang="en-US" altLang="en-US" sz="1800" b="1" dirty="0">
                <a:cs typeface="Arial" panose="020B0604020202020204" pitchFamily="34" charset="0"/>
              </a:rPr>
              <a:t>Risk Control</a:t>
            </a:r>
            <a:endParaRPr lang="en-US" altLang="en-US" sz="1800" b="1" dirty="0">
              <a:cs typeface="Times New Roman" panose="02020603050405020304" pitchFamily="18" charset="0"/>
            </a:endParaRPr>
          </a:p>
          <a:p>
            <a:pPr lvl="1">
              <a:lnSpc>
                <a:spcPct val="80000"/>
              </a:lnSpc>
            </a:pPr>
            <a:r>
              <a:rPr lang="en-US" altLang="en-US" dirty="0">
                <a:cs typeface="Times New Roman" panose="02020603050405020304" pitchFamily="18" charset="0"/>
              </a:rPr>
              <a:t>Monitor for Risk Triggers</a:t>
            </a:r>
          </a:p>
          <a:p>
            <a:pPr lvl="1">
              <a:lnSpc>
                <a:spcPct val="80000"/>
              </a:lnSpc>
            </a:pPr>
            <a:r>
              <a:rPr lang="en-US" altLang="en-US" dirty="0">
                <a:cs typeface="Times New Roman" panose="02020603050405020304" pitchFamily="18" charset="0"/>
              </a:rPr>
              <a:t>Report</a:t>
            </a:r>
          </a:p>
          <a:p>
            <a:pPr lvl="1">
              <a:lnSpc>
                <a:spcPct val="80000"/>
              </a:lnSpc>
            </a:pPr>
            <a:r>
              <a:rPr lang="en-US" altLang="en-US" dirty="0">
                <a:cs typeface="Times New Roman" panose="02020603050405020304" pitchFamily="18" charset="0"/>
              </a:rPr>
              <a:t>Resolve</a:t>
            </a:r>
          </a:p>
          <a:p>
            <a:pPr lvl="2">
              <a:lnSpc>
                <a:spcPct val="80000"/>
              </a:lnSpc>
            </a:pPr>
            <a:endParaRPr lang="en-US" altLang="en-US" sz="1800" b="1"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708874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altLang="en-US" dirty="0"/>
              <a:t>Risk Identification</a:t>
            </a:r>
            <a:endParaRPr lang="en-US" altLang="en-US" i="1" dirty="0"/>
          </a:p>
        </p:txBody>
      </p:sp>
      <p:sp>
        <p:nvSpPr>
          <p:cNvPr id="354307" name="Rectangle 3"/>
          <p:cNvSpPr>
            <a:spLocks noGrp="1" noChangeArrowheads="1"/>
          </p:cNvSpPr>
          <p:nvPr>
            <p:ph type="body" sz="quarter" idx="13"/>
          </p:nvPr>
        </p:nvSpPr>
        <p:spPr/>
        <p:txBody>
          <a:bodyPr/>
          <a:lstStyle/>
          <a:p>
            <a:r>
              <a:rPr lang="en-US" altLang="en-US" dirty="0"/>
              <a:t>Identify project risks</a:t>
            </a:r>
          </a:p>
          <a:p>
            <a:r>
              <a:rPr lang="en-US" altLang="en-US" dirty="0"/>
              <a:t>Possible sources include:</a:t>
            </a:r>
          </a:p>
          <a:p>
            <a:pPr lvl="1"/>
            <a:r>
              <a:rPr lang="en-US" altLang="en-US" dirty="0"/>
              <a:t>Historical Data</a:t>
            </a:r>
          </a:p>
          <a:p>
            <a:pPr lvl="1"/>
            <a:r>
              <a:rPr lang="en-US" altLang="en-US" dirty="0"/>
              <a:t>Documentation Review</a:t>
            </a:r>
          </a:p>
          <a:p>
            <a:pPr lvl="1"/>
            <a:r>
              <a:rPr lang="en-US" altLang="en-US" dirty="0"/>
              <a:t>SWOT Analysis</a:t>
            </a:r>
          </a:p>
          <a:p>
            <a:pPr lvl="1"/>
            <a:r>
              <a:rPr lang="en-US" altLang="en-US" dirty="0"/>
              <a:t>Personal/Previous Experience</a:t>
            </a:r>
          </a:p>
          <a:p>
            <a:pPr lvl="1"/>
            <a:r>
              <a:rPr lang="en-US" altLang="en-US" dirty="0"/>
              <a:t>Industry Studies/Standards</a:t>
            </a:r>
          </a:p>
          <a:p>
            <a:pPr lvl="1"/>
            <a:r>
              <a:rPr lang="en-US" altLang="en-US" dirty="0"/>
              <a:t>Subject Matter Experts (internal or external)</a:t>
            </a:r>
          </a:p>
          <a:p>
            <a:pPr lvl="1"/>
            <a:r>
              <a:rPr lang="en-US" altLang="en-US" dirty="0"/>
              <a:t>Team Members</a:t>
            </a:r>
          </a:p>
        </p:txBody>
      </p:sp>
      <p:sp>
        <p:nvSpPr>
          <p:cNvPr id="4" name="Footer Placeholder 3"/>
          <p:cNvSpPr>
            <a:spLocks noGrp="1"/>
          </p:cNvSpPr>
          <p:nvPr>
            <p:ph type="ftr" sz="quarter" idx="14"/>
          </p:nvPr>
        </p:nvSpPr>
        <p:spPr/>
        <p:txBody>
          <a:body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5"/>
          </p:nvPr>
        </p:nvSpPr>
        <p:spPr/>
        <p:txBody>
          <a:bodyPr/>
          <a:lstStyle/>
          <a:p>
            <a:fld id="{0881DA32-AFEA-43C2-A1FA-AD1FFFA15C6D}" type="slidenum">
              <a:rPr lang="en-US" altLang="en-US"/>
              <a:pPr/>
              <a:t>34</a:t>
            </a:fld>
            <a:endParaRPr lang="en-US" altLang="en-US"/>
          </a:p>
        </p:txBody>
      </p:sp>
    </p:spTree>
    <p:custDataLst>
      <p:tags r:id="rId1"/>
    </p:custDataLst>
    <p:extLst>
      <p:ext uri="{BB962C8B-B14F-4D97-AF65-F5344CB8AC3E}">
        <p14:creationId xmlns:p14="http://schemas.microsoft.com/office/powerpoint/2010/main" val="1962075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Quantification</a:t>
            </a:r>
          </a:p>
        </p:txBody>
      </p:sp>
      <p:sp>
        <p:nvSpPr>
          <p:cNvPr id="3" name="Content Placeholder 2"/>
          <p:cNvSpPr>
            <a:spLocks noGrp="1"/>
          </p:cNvSpPr>
          <p:nvPr>
            <p:ph idx="1"/>
          </p:nvPr>
        </p:nvSpPr>
        <p:spPr>
          <a:xfrm>
            <a:off x="448733" y="1123948"/>
            <a:ext cx="8229600" cy="931430"/>
          </a:xfrm>
        </p:spPr>
        <p:txBody>
          <a:bodyPr/>
          <a:lstStyle/>
          <a:p>
            <a:r>
              <a:rPr lang="en-US" dirty="0"/>
              <a:t>Establish a way of arranging risks in order of importance</a:t>
            </a:r>
          </a:p>
          <a:p>
            <a:r>
              <a:rPr lang="en-US" dirty="0"/>
              <a:t>Risk Severity:  A product of the risk probability and impact</a:t>
            </a:r>
          </a:p>
          <a:p>
            <a:pPr marL="0" indent="0">
              <a:buNone/>
            </a:pPr>
            <a:endParaRPr lang="en-US" dirty="0"/>
          </a:p>
        </p:txBody>
      </p:sp>
      <p:sp>
        <p:nvSpPr>
          <p:cNvPr id="4" name="Footer Placeholder 3"/>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1"/>
          </p:nvPr>
        </p:nvSpPr>
        <p:spPr/>
        <p:txBody>
          <a:bodyPr/>
          <a:lstStyle/>
          <a:p>
            <a:fld id="{7FEC6C0D-DDEE-4B06-8433-E021C94CB21E}" type="slidenum">
              <a:rPr lang="en-US" altLang="en-US" smtClean="0"/>
              <a:pPr/>
              <a:t>35</a:t>
            </a:fld>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2004203268"/>
              </p:ext>
            </p:extLst>
          </p:nvPr>
        </p:nvGraphicFramePr>
        <p:xfrm>
          <a:off x="4272597" y="2362857"/>
          <a:ext cx="2635305" cy="1920240"/>
        </p:xfrm>
        <a:graphic>
          <a:graphicData uri="http://schemas.openxmlformats.org/drawingml/2006/table">
            <a:tbl>
              <a:tblPr firstRow="1" bandRow="1">
                <a:tableStyleId>{5940675A-B579-460E-94D1-54222C63F5DA}</a:tableStyleId>
              </a:tblPr>
              <a:tblGrid>
                <a:gridCol w="878435">
                  <a:extLst>
                    <a:ext uri="{9D8B030D-6E8A-4147-A177-3AD203B41FA5}">
                      <a16:colId xmlns:a16="http://schemas.microsoft.com/office/drawing/2014/main" val="3266401850"/>
                    </a:ext>
                  </a:extLst>
                </a:gridCol>
                <a:gridCol w="878435">
                  <a:extLst>
                    <a:ext uri="{9D8B030D-6E8A-4147-A177-3AD203B41FA5}">
                      <a16:colId xmlns:a16="http://schemas.microsoft.com/office/drawing/2014/main" val="1535159547"/>
                    </a:ext>
                  </a:extLst>
                </a:gridCol>
                <a:gridCol w="878435">
                  <a:extLst>
                    <a:ext uri="{9D8B030D-6E8A-4147-A177-3AD203B41FA5}">
                      <a16:colId xmlns:a16="http://schemas.microsoft.com/office/drawing/2014/main" val="870244915"/>
                    </a:ext>
                  </a:extLst>
                </a:gridCol>
              </a:tblGrid>
              <a:tr h="0">
                <a:tc>
                  <a:txBody>
                    <a:bodyPr/>
                    <a:lstStyle/>
                    <a:p>
                      <a:pPr algn="ctr"/>
                      <a:r>
                        <a:rPr lang="en-US" sz="1200" b="1" dirty="0"/>
                        <a:t>Probability</a:t>
                      </a:r>
                    </a:p>
                  </a:txBody>
                  <a:tcPr>
                    <a:solidFill>
                      <a:schemeClr val="accent6"/>
                    </a:solidFill>
                  </a:tcPr>
                </a:tc>
                <a:tc>
                  <a:txBody>
                    <a:bodyPr/>
                    <a:lstStyle/>
                    <a:p>
                      <a:pPr algn="ctr"/>
                      <a:r>
                        <a:rPr lang="en-US" sz="1200" b="1" dirty="0"/>
                        <a:t>Impact</a:t>
                      </a:r>
                    </a:p>
                  </a:txBody>
                  <a:tcPr>
                    <a:solidFill>
                      <a:schemeClr val="accent6"/>
                    </a:solidFill>
                  </a:tcPr>
                </a:tc>
                <a:tc>
                  <a:txBody>
                    <a:bodyPr/>
                    <a:lstStyle/>
                    <a:p>
                      <a:pPr algn="ctr"/>
                      <a:r>
                        <a:rPr lang="en-US" sz="1200" b="1" dirty="0"/>
                        <a:t>Severity</a:t>
                      </a:r>
                    </a:p>
                  </a:txBody>
                  <a:tcPr>
                    <a:solidFill>
                      <a:schemeClr val="accent6"/>
                    </a:solidFill>
                  </a:tcPr>
                </a:tc>
                <a:extLst>
                  <a:ext uri="{0D108BD9-81ED-4DB2-BD59-A6C34878D82A}">
                    <a16:rowId xmlns:a16="http://schemas.microsoft.com/office/drawing/2014/main" val="2675732324"/>
                  </a:ext>
                </a:extLst>
              </a:tr>
              <a:tr h="0">
                <a:tc>
                  <a:txBody>
                    <a:bodyPr/>
                    <a:lstStyle/>
                    <a:p>
                      <a:pPr algn="ctr"/>
                      <a:r>
                        <a:rPr lang="en-US" sz="1200" dirty="0"/>
                        <a:t>1</a:t>
                      </a:r>
                    </a:p>
                  </a:txBody>
                  <a:tcPr/>
                </a:tc>
                <a:tc>
                  <a:txBody>
                    <a:bodyPr/>
                    <a:lstStyle/>
                    <a:p>
                      <a:pPr algn="ctr"/>
                      <a:r>
                        <a:rPr lang="en-US" sz="1200" dirty="0"/>
                        <a:t>1</a:t>
                      </a:r>
                    </a:p>
                  </a:txBody>
                  <a:tcPr/>
                </a:tc>
                <a:tc>
                  <a:txBody>
                    <a:bodyPr/>
                    <a:lstStyle/>
                    <a:p>
                      <a:pPr algn="ctr"/>
                      <a:r>
                        <a:rPr lang="en-US" sz="1200" dirty="0"/>
                        <a:t>1</a:t>
                      </a:r>
                    </a:p>
                  </a:txBody>
                  <a:tcPr>
                    <a:solidFill>
                      <a:srgbClr val="00D661"/>
                    </a:solidFill>
                  </a:tcPr>
                </a:tc>
                <a:extLst>
                  <a:ext uri="{0D108BD9-81ED-4DB2-BD59-A6C34878D82A}">
                    <a16:rowId xmlns:a16="http://schemas.microsoft.com/office/drawing/2014/main" val="1906990130"/>
                  </a:ext>
                </a:extLst>
              </a:tr>
              <a:tr h="0">
                <a:tc>
                  <a:txBody>
                    <a:bodyPr/>
                    <a:lstStyle/>
                    <a:p>
                      <a:pPr algn="ctr"/>
                      <a:r>
                        <a:rPr lang="en-US" sz="1200" dirty="0"/>
                        <a:t>1</a:t>
                      </a:r>
                    </a:p>
                  </a:txBody>
                  <a:tcPr/>
                </a:tc>
                <a:tc>
                  <a:txBody>
                    <a:bodyPr/>
                    <a:lstStyle/>
                    <a:p>
                      <a:pPr algn="ctr"/>
                      <a:r>
                        <a:rPr lang="en-US" sz="1200" dirty="0"/>
                        <a:t>2</a:t>
                      </a:r>
                    </a:p>
                  </a:txBody>
                  <a:tcPr/>
                </a:tc>
                <a:tc>
                  <a:txBody>
                    <a:bodyPr/>
                    <a:lstStyle/>
                    <a:p>
                      <a:pPr algn="ctr"/>
                      <a:r>
                        <a:rPr lang="en-US" sz="1200" dirty="0"/>
                        <a:t>2</a:t>
                      </a:r>
                    </a:p>
                  </a:txBody>
                  <a:tcPr>
                    <a:solidFill>
                      <a:srgbClr val="00D661"/>
                    </a:solidFill>
                  </a:tcPr>
                </a:tc>
                <a:extLst>
                  <a:ext uri="{0D108BD9-81ED-4DB2-BD59-A6C34878D82A}">
                    <a16:rowId xmlns:a16="http://schemas.microsoft.com/office/drawing/2014/main" val="1120887218"/>
                  </a:ext>
                </a:extLst>
              </a:tr>
              <a:tr h="0">
                <a:tc>
                  <a:txBody>
                    <a:bodyPr/>
                    <a:lstStyle/>
                    <a:p>
                      <a:pPr algn="ctr"/>
                      <a:r>
                        <a:rPr lang="en-US" sz="1200" dirty="0"/>
                        <a:t>1</a:t>
                      </a:r>
                    </a:p>
                  </a:txBody>
                  <a:tcPr/>
                </a:tc>
                <a:tc>
                  <a:txBody>
                    <a:bodyPr/>
                    <a:lstStyle/>
                    <a:p>
                      <a:pPr algn="ctr"/>
                      <a:r>
                        <a:rPr lang="en-US" sz="1200" dirty="0"/>
                        <a:t>3</a:t>
                      </a:r>
                    </a:p>
                  </a:txBody>
                  <a:tcPr/>
                </a:tc>
                <a:tc>
                  <a:txBody>
                    <a:bodyPr/>
                    <a:lstStyle/>
                    <a:p>
                      <a:pPr algn="ctr"/>
                      <a:r>
                        <a:rPr lang="en-US" sz="1200" dirty="0"/>
                        <a:t>3</a:t>
                      </a:r>
                    </a:p>
                  </a:txBody>
                  <a:tcPr>
                    <a:solidFill>
                      <a:srgbClr val="FFFF00"/>
                    </a:solidFill>
                  </a:tcPr>
                </a:tc>
                <a:extLst>
                  <a:ext uri="{0D108BD9-81ED-4DB2-BD59-A6C34878D82A}">
                    <a16:rowId xmlns:a16="http://schemas.microsoft.com/office/drawing/2014/main" val="2256467619"/>
                  </a:ext>
                </a:extLst>
              </a:tr>
              <a:tr h="0">
                <a:tc>
                  <a:txBody>
                    <a:bodyPr/>
                    <a:lstStyle/>
                    <a:p>
                      <a:pPr algn="ctr"/>
                      <a:r>
                        <a:rPr lang="en-US" sz="1200" dirty="0"/>
                        <a:t>2</a:t>
                      </a:r>
                    </a:p>
                  </a:txBody>
                  <a:tcPr/>
                </a:tc>
                <a:tc>
                  <a:txBody>
                    <a:bodyPr/>
                    <a:lstStyle/>
                    <a:p>
                      <a:pPr algn="ctr"/>
                      <a:r>
                        <a:rPr lang="en-US" sz="1200" dirty="0"/>
                        <a:t>2</a:t>
                      </a:r>
                    </a:p>
                  </a:txBody>
                  <a:tcPr/>
                </a:tc>
                <a:tc>
                  <a:txBody>
                    <a:bodyPr/>
                    <a:lstStyle/>
                    <a:p>
                      <a:pPr algn="ctr"/>
                      <a:r>
                        <a:rPr lang="en-US" sz="1200" dirty="0"/>
                        <a:t>4</a:t>
                      </a:r>
                    </a:p>
                  </a:txBody>
                  <a:tcPr>
                    <a:solidFill>
                      <a:srgbClr val="FFFF00"/>
                    </a:solidFill>
                  </a:tcPr>
                </a:tc>
                <a:extLst>
                  <a:ext uri="{0D108BD9-81ED-4DB2-BD59-A6C34878D82A}">
                    <a16:rowId xmlns:a16="http://schemas.microsoft.com/office/drawing/2014/main" val="954162510"/>
                  </a:ext>
                </a:extLst>
              </a:tr>
              <a:tr h="0">
                <a:tc>
                  <a:txBody>
                    <a:bodyPr/>
                    <a:lstStyle/>
                    <a:p>
                      <a:pPr algn="ctr"/>
                      <a:r>
                        <a:rPr lang="en-US" sz="1200" dirty="0"/>
                        <a:t>2</a:t>
                      </a:r>
                    </a:p>
                  </a:txBody>
                  <a:tcPr/>
                </a:tc>
                <a:tc>
                  <a:txBody>
                    <a:bodyPr/>
                    <a:lstStyle/>
                    <a:p>
                      <a:pPr algn="ctr"/>
                      <a:r>
                        <a:rPr lang="en-US" sz="1200" dirty="0"/>
                        <a:t>3</a:t>
                      </a:r>
                    </a:p>
                  </a:txBody>
                  <a:tcPr/>
                </a:tc>
                <a:tc>
                  <a:txBody>
                    <a:bodyPr/>
                    <a:lstStyle/>
                    <a:p>
                      <a:pPr algn="ctr"/>
                      <a:r>
                        <a:rPr lang="en-US" sz="1200" dirty="0"/>
                        <a:t>6</a:t>
                      </a:r>
                    </a:p>
                  </a:txBody>
                  <a:tcPr>
                    <a:solidFill>
                      <a:srgbClr val="FF4B32"/>
                    </a:solidFill>
                  </a:tcPr>
                </a:tc>
                <a:extLst>
                  <a:ext uri="{0D108BD9-81ED-4DB2-BD59-A6C34878D82A}">
                    <a16:rowId xmlns:a16="http://schemas.microsoft.com/office/drawing/2014/main" val="816812004"/>
                  </a:ext>
                </a:extLst>
              </a:tr>
              <a:tr h="0">
                <a:tc>
                  <a:txBody>
                    <a:bodyPr/>
                    <a:lstStyle/>
                    <a:p>
                      <a:pPr algn="ctr"/>
                      <a:r>
                        <a:rPr lang="en-US" sz="1200" dirty="0"/>
                        <a:t>3</a:t>
                      </a:r>
                    </a:p>
                  </a:txBody>
                  <a:tcPr/>
                </a:tc>
                <a:tc>
                  <a:txBody>
                    <a:bodyPr/>
                    <a:lstStyle/>
                    <a:p>
                      <a:pPr algn="ctr"/>
                      <a:r>
                        <a:rPr lang="en-US" sz="1200" dirty="0"/>
                        <a:t>3</a:t>
                      </a:r>
                    </a:p>
                  </a:txBody>
                  <a:tcPr/>
                </a:tc>
                <a:tc>
                  <a:txBody>
                    <a:bodyPr/>
                    <a:lstStyle/>
                    <a:p>
                      <a:pPr algn="ctr"/>
                      <a:r>
                        <a:rPr lang="en-US" sz="1200" dirty="0"/>
                        <a:t>9</a:t>
                      </a:r>
                    </a:p>
                  </a:txBody>
                  <a:tcPr>
                    <a:solidFill>
                      <a:srgbClr val="FF4B32"/>
                    </a:solidFill>
                  </a:tcPr>
                </a:tc>
                <a:extLst>
                  <a:ext uri="{0D108BD9-81ED-4DB2-BD59-A6C34878D82A}">
                    <a16:rowId xmlns:a16="http://schemas.microsoft.com/office/drawing/2014/main" val="3460646542"/>
                  </a:ext>
                </a:extLst>
              </a:tr>
            </a:tbl>
          </a:graphicData>
        </a:graphic>
      </p:graphicFrame>
      <p:sp>
        <p:nvSpPr>
          <p:cNvPr id="7" name="TextBox 6"/>
          <p:cNvSpPr txBox="1"/>
          <p:nvPr/>
        </p:nvSpPr>
        <p:spPr>
          <a:xfrm>
            <a:off x="1828800" y="2626610"/>
            <a:ext cx="1917812" cy="1333698"/>
          </a:xfrm>
          <a:prstGeom prst="rect">
            <a:avLst/>
          </a:prstGeom>
        </p:spPr>
        <p:txBody>
          <a:bodyPr vert="horz" wrap="square" rtlCol="0" anchor="ctr">
            <a:spAutoFit/>
          </a:bodyPr>
          <a:lstStyle/>
          <a:p>
            <a:pPr marL="457200" marR="0" indent="-457200" algn="l" defTabSz="914400" rtl="0" eaLnBrk="1" fontAlgn="auto" latinLnBrk="0" hangingPunct="1">
              <a:lnSpc>
                <a:spcPct val="110000"/>
              </a:lnSpc>
              <a:spcBef>
                <a:spcPct val="20000"/>
              </a:spcBef>
              <a:spcAft>
                <a:spcPts val="400"/>
              </a:spcAft>
              <a:buClr>
                <a:srgbClr val="D63E29"/>
              </a:buClr>
              <a:buSzPct val="100000"/>
              <a:buAutoNum type="arabicPlain"/>
              <a:tabLst>
                <a:tab pos="920750" algn="l"/>
              </a:tabLst>
            </a:pPr>
            <a:r>
              <a:rPr kumimoji="0" lang="en-US" sz="20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Low</a:t>
            </a:r>
          </a:p>
          <a:p>
            <a:pPr marL="457200" marR="0" indent="-457200" algn="l" defTabSz="914400" rtl="0" eaLnBrk="1" fontAlgn="auto" latinLnBrk="0" hangingPunct="1">
              <a:lnSpc>
                <a:spcPct val="110000"/>
              </a:lnSpc>
              <a:spcBef>
                <a:spcPct val="20000"/>
              </a:spcBef>
              <a:spcAft>
                <a:spcPts val="400"/>
              </a:spcAft>
              <a:buClr>
                <a:srgbClr val="D63E29"/>
              </a:buClr>
              <a:buSzPct val="100000"/>
              <a:buAutoNum type="arabicPlain"/>
              <a:tabLst>
                <a:tab pos="920750" algn="l"/>
              </a:tabLst>
            </a:pPr>
            <a:r>
              <a:rPr lang="en-US" sz="2000" dirty="0">
                <a:solidFill>
                  <a:schemeClr val="accent5">
                    <a:lumMod val="75000"/>
                  </a:schemeClr>
                </a:solidFill>
                <a:latin typeface="Calibri" pitchFamily="34" charset="0"/>
                <a:sym typeface="Arial Bold" charset="0"/>
              </a:rPr>
              <a:t>Medium</a:t>
            </a:r>
          </a:p>
          <a:p>
            <a:pPr marL="457200" marR="0" indent="-457200" algn="l" defTabSz="914400" rtl="0" eaLnBrk="1" fontAlgn="auto" latinLnBrk="0" hangingPunct="1">
              <a:lnSpc>
                <a:spcPct val="110000"/>
              </a:lnSpc>
              <a:spcBef>
                <a:spcPct val="20000"/>
              </a:spcBef>
              <a:spcAft>
                <a:spcPts val="400"/>
              </a:spcAft>
              <a:buClr>
                <a:srgbClr val="D63E29"/>
              </a:buClr>
              <a:buSzPct val="100000"/>
              <a:buAutoNum type="arabicPlain"/>
              <a:tabLst>
                <a:tab pos="920750" algn="l"/>
              </a:tabLst>
            </a:pPr>
            <a:r>
              <a:rPr kumimoji="0" lang="en-US" sz="20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High</a:t>
            </a:r>
          </a:p>
        </p:txBody>
      </p:sp>
    </p:spTree>
    <p:extLst>
      <p:ext uri="{BB962C8B-B14F-4D97-AF65-F5344CB8AC3E}">
        <p14:creationId xmlns:p14="http://schemas.microsoft.com/office/powerpoint/2010/main" val="1502889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Quantification</a:t>
            </a:r>
          </a:p>
        </p:txBody>
      </p:sp>
      <p:sp>
        <p:nvSpPr>
          <p:cNvPr id="3" name="Content Placeholder 2"/>
          <p:cNvSpPr>
            <a:spLocks noGrp="1"/>
          </p:cNvSpPr>
          <p:nvPr>
            <p:ph idx="1"/>
          </p:nvPr>
        </p:nvSpPr>
        <p:spPr/>
        <p:txBody>
          <a:bodyPr/>
          <a:lstStyle/>
          <a:p>
            <a:r>
              <a:rPr lang="en-US" dirty="0"/>
              <a:t>Can a Risk have 0% probability of occurring?</a:t>
            </a:r>
          </a:p>
          <a:p>
            <a:r>
              <a:rPr lang="en-US" dirty="0"/>
              <a:t>Can a Risk have 100% probability of occurring?</a:t>
            </a:r>
          </a:p>
        </p:txBody>
      </p:sp>
      <p:sp>
        <p:nvSpPr>
          <p:cNvPr id="4" name="Footer Placeholder 3"/>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1"/>
          </p:nvPr>
        </p:nvSpPr>
        <p:spPr/>
        <p:txBody>
          <a:bodyPr/>
          <a:lstStyle/>
          <a:p>
            <a:fld id="{7FEC6C0D-DDEE-4B06-8433-E021C94CB21E}" type="slidenum">
              <a:rPr lang="en-US" altLang="en-US" smtClean="0"/>
              <a:pPr/>
              <a:t>36</a:t>
            </a:fld>
            <a:endParaRPr lang="en-US" altLang="en-US"/>
          </a:p>
        </p:txBody>
      </p:sp>
    </p:spTree>
    <p:custDataLst>
      <p:tags r:id="rId1"/>
    </p:custDataLst>
    <p:extLst>
      <p:ext uri="{BB962C8B-B14F-4D97-AF65-F5344CB8AC3E}">
        <p14:creationId xmlns:p14="http://schemas.microsoft.com/office/powerpoint/2010/main" val="2375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1"/>
          </p:nvPr>
        </p:nvSpPr>
        <p:spPr/>
        <p:txBody>
          <a:bodyPr/>
          <a:lstStyle/>
          <a:p>
            <a:fld id="{C8F40DFE-8ECE-48F4-892B-9386D5ABAFAE}" type="slidenum">
              <a:rPr lang="en-US" altLang="en-US"/>
              <a:pPr/>
              <a:t>37</a:t>
            </a:fld>
            <a:endParaRPr lang="en-US" altLang="en-US"/>
          </a:p>
        </p:txBody>
      </p:sp>
      <p:sp>
        <p:nvSpPr>
          <p:cNvPr id="394242" name="Rectangle 2"/>
          <p:cNvSpPr>
            <a:spLocks noGrp="1" noChangeArrowheads="1"/>
          </p:cNvSpPr>
          <p:nvPr>
            <p:ph type="title"/>
          </p:nvPr>
        </p:nvSpPr>
        <p:spPr/>
        <p:txBody>
          <a:bodyPr/>
          <a:lstStyle/>
          <a:p>
            <a:r>
              <a:rPr lang="en-US" altLang="en-US" dirty="0"/>
              <a:t>Risk Response</a:t>
            </a:r>
          </a:p>
        </p:txBody>
      </p:sp>
      <p:sp>
        <p:nvSpPr>
          <p:cNvPr id="394243" name="Rectangle 3"/>
          <p:cNvSpPr>
            <a:spLocks noGrp="1" noChangeArrowheads="1"/>
          </p:cNvSpPr>
          <p:nvPr>
            <p:ph type="body" idx="1"/>
          </p:nvPr>
        </p:nvSpPr>
        <p:spPr/>
        <p:txBody>
          <a:bodyPr/>
          <a:lstStyle/>
          <a:p>
            <a:pPr>
              <a:buFont typeface="Wingdings" panose="05000000000000000000" pitchFamily="2" charset="2"/>
              <a:buNone/>
            </a:pPr>
            <a:r>
              <a:rPr lang="en-US" altLang="en-US" dirty="0"/>
              <a:t>Risk Response involves creating strategies that can be used to deal with risk.  There are three main strategies:</a:t>
            </a:r>
          </a:p>
          <a:p>
            <a:pPr>
              <a:buFont typeface="Wingdings" panose="05000000000000000000" pitchFamily="2" charset="2"/>
              <a:buNone/>
            </a:pPr>
            <a:endParaRPr lang="en-US" altLang="en-US" dirty="0"/>
          </a:p>
          <a:p>
            <a:pPr marL="457200" indent="-457200">
              <a:buFont typeface="+mj-lt"/>
              <a:buAutoNum type="arabicPeriod"/>
            </a:pPr>
            <a:r>
              <a:rPr lang="en-US" altLang="en-US" dirty="0"/>
              <a:t>Avoidance</a:t>
            </a:r>
          </a:p>
          <a:p>
            <a:pPr marL="457200" indent="-457200">
              <a:buFont typeface="+mj-lt"/>
              <a:buAutoNum type="arabicPeriod"/>
            </a:pPr>
            <a:r>
              <a:rPr lang="en-US" altLang="en-US" dirty="0"/>
              <a:t>Mitigation</a:t>
            </a:r>
          </a:p>
          <a:p>
            <a:pPr marL="457200" indent="-457200">
              <a:buFont typeface="+mj-lt"/>
              <a:buAutoNum type="arabicPeriod"/>
            </a:pPr>
            <a:r>
              <a:rPr lang="en-US" altLang="en-US" dirty="0"/>
              <a:t>Acceptance</a:t>
            </a:r>
          </a:p>
        </p:txBody>
      </p:sp>
    </p:spTree>
    <p:custDataLst>
      <p:tags r:id="rId1"/>
    </p:custDataLst>
    <p:extLst>
      <p:ext uri="{BB962C8B-B14F-4D97-AF65-F5344CB8AC3E}">
        <p14:creationId xmlns:p14="http://schemas.microsoft.com/office/powerpoint/2010/main" val="238370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altLang="en-US" dirty="0">
                <a:cs typeface="Arial" panose="020B0604020202020204" pitchFamily="34" charset="0"/>
              </a:rPr>
              <a:t>Response 1:  Risk Avoidance</a:t>
            </a:r>
          </a:p>
        </p:txBody>
      </p:sp>
      <p:sp>
        <p:nvSpPr>
          <p:cNvPr id="265219" name="Rectangle 3"/>
          <p:cNvSpPr>
            <a:spLocks noGrp="1" noChangeArrowheads="1"/>
          </p:cNvSpPr>
          <p:nvPr>
            <p:ph type="body" sz="quarter" idx="13"/>
          </p:nvPr>
        </p:nvSpPr>
        <p:spPr/>
        <p:txBody>
          <a:bodyPr/>
          <a:lstStyle/>
          <a:p>
            <a:pPr marL="0" indent="0" algn="just">
              <a:lnSpc>
                <a:spcPct val="90000"/>
              </a:lnSpc>
              <a:buNone/>
            </a:pPr>
            <a:r>
              <a:rPr lang="en-US" altLang="en-US" sz="1800" dirty="0">
                <a:solidFill>
                  <a:schemeClr val="tx1">
                    <a:lumMod val="95000"/>
                    <a:lumOff val="5000"/>
                  </a:schemeClr>
                </a:solidFill>
                <a:cs typeface="Times New Roman" panose="02020603050405020304" pitchFamily="18" charset="0"/>
              </a:rPr>
              <a:t>If at all possible any event that causes risk should be </a:t>
            </a:r>
            <a:r>
              <a:rPr lang="en-US" altLang="en-US" sz="1800" b="1" dirty="0">
                <a:solidFill>
                  <a:schemeClr val="tx1">
                    <a:lumMod val="95000"/>
                    <a:lumOff val="5000"/>
                  </a:schemeClr>
                </a:solidFill>
                <a:cs typeface="Times New Roman" panose="02020603050405020304" pitchFamily="18" charset="0"/>
              </a:rPr>
              <a:t>avoided</a:t>
            </a:r>
            <a:r>
              <a:rPr lang="en-US" altLang="en-US" sz="1800" dirty="0">
                <a:solidFill>
                  <a:schemeClr val="tx1">
                    <a:lumMod val="95000"/>
                    <a:lumOff val="5000"/>
                  </a:schemeClr>
                </a:solidFill>
                <a:cs typeface="Times New Roman" panose="02020603050405020304" pitchFamily="18" charset="0"/>
              </a:rPr>
              <a:t>.  It is much easier and cost effective to avoid a risk than to manage one.  </a:t>
            </a:r>
          </a:p>
          <a:p>
            <a:pPr>
              <a:lnSpc>
                <a:spcPct val="90000"/>
              </a:lnSpc>
              <a:buFont typeface="Wingdings" panose="05000000000000000000" pitchFamily="2" charset="2"/>
              <a:buNone/>
            </a:pPr>
            <a:r>
              <a:rPr lang="en-US" altLang="en-US" sz="1800" dirty="0">
                <a:solidFill>
                  <a:schemeClr val="tx1">
                    <a:lumMod val="95000"/>
                    <a:lumOff val="5000"/>
                  </a:schemeClr>
                </a:solidFill>
                <a:cs typeface="Times New Roman" panose="02020603050405020304" pitchFamily="18" charset="0"/>
              </a:rPr>
              <a:t> </a:t>
            </a:r>
          </a:p>
          <a:p>
            <a:pPr>
              <a:lnSpc>
                <a:spcPct val="90000"/>
              </a:lnSpc>
            </a:pPr>
            <a:r>
              <a:rPr lang="en-US" altLang="en-US" sz="1800" dirty="0">
                <a:solidFill>
                  <a:schemeClr val="tx1">
                    <a:lumMod val="95000"/>
                    <a:lumOff val="5000"/>
                  </a:schemeClr>
                </a:solidFill>
              </a:rPr>
              <a:t>Must be implemented before the risk has materialized</a:t>
            </a:r>
            <a:endParaRPr lang="en-US" altLang="en-US" sz="1800" dirty="0">
              <a:solidFill>
                <a:schemeClr val="tx1">
                  <a:lumMod val="95000"/>
                  <a:lumOff val="5000"/>
                </a:schemeClr>
              </a:solidFill>
              <a:cs typeface="Times New Roman" panose="02020603050405020304" pitchFamily="18" charset="0"/>
            </a:endParaRPr>
          </a:p>
          <a:p>
            <a:pPr>
              <a:lnSpc>
                <a:spcPct val="90000"/>
              </a:lnSpc>
            </a:pPr>
            <a:r>
              <a:rPr lang="en-US" altLang="en-US" sz="1800" dirty="0">
                <a:solidFill>
                  <a:schemeClr val="tx1">
                    <a:lumMod val="95000"/>
                    <a:lumOff val="5000"/>
                  </a:schemeClr>
                </a:solidFill>
                <a:cs typeface="Times New Roman" panose="02020603050405020304" pitchFamily="18" charset="0"/>
              </a:rPr>
              <a:t>Eliminates the root-causes of the risk</a:t>
            </a:r>
          </a:p>
          <a:p>
            <a:pPr>
              <a:lnSpc>
                <a:spcPct val="90000"/>
              </a:lnSpc>
            </a:pPr>
            <a:r>
              <a:rPr lang="en-US" altLang="en-US" sz="1800" dirty="0">
                <a:solidFill>
                  <a:schemeClr val="tx1">
                    <a:lumMod val="95000"/>
                    <a:lumOff val="5000"/>
                  </a:schemeClr>
                </a:solidFill>
                <a:cs typeface="Times New Roman" panose="02020603050405020304" pitchFamily="18" charset="0"/>
              </a:rPr>
              <a:t>The probability of the event becomes zero</a:t>
            </a:r>
          </a:p>
          <a:p>
            <a:pPr>
              <a:lnSpc>
                <a:spcPct val="90000"/>
              </a:lnSpc>
            </a:pPr>
            <a:endParaRPr lang="en-US" altLang="en-US" sz="1800" dirty="0">
              <a:solidFill>
                <a:schemeClr val="tx1">
                  <a:lumMod val="95000"/>
                  <a:lumOff val="5000"/>
                </a:schemeClr>
              </a:solidFill>
            </a:endParaRPr>
          </a:p>
        </p:txBody>
      </p:sp>
      <p:sp>
        <p:nvSpPr>
          <p:cNvPr id="4" name="Footer Placeholder 3"/>
          <p:cNvSpPr>
            <a:spLocks noGrp="1"/>
          </p:cNvSpPr>
          <p:nvPr>
            <p:ph type="ftr" sz="quarter" idx="14"/>
          </p:nvPr>
        </p:nvSpPr>
        <p:spPr/>
        <p:txBody>
          <a:body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5"/>
          </p:nvPr>
        </p:nvSpPr>
        <p:spPr/>
        <p:txBody>
          <a:bodyPr/>
          <a:lstStyle/>
          <a:p>
            <a:fld id="{4358D167-98DC-4F9E-B460-94B1BD81B83C}" type="slidenum">
              <a:rPr lang="en-US" altLang="en-US"/>
              <a:pPr/>
              <a:t>38</a:t>
            </a:fld>
            <a:endParaRPr lang="en-US" altLang="en-US"/>
          </a:p>
        </p:txBody>
      </p:sp>
    </p:spTree>
    <p:custDataLst>
      <p:tags r:id="rId1"/>
    </p:custDataLst>
    <p:extLst>
      <p:ext uri="{BB962C8B-B14F-4D97-AF65-F5344CB8AC3E}">
        <p14:creationId xmlns:p14="http://schemas.microsoft.com/office/powerpoint/2010/main" val="1365695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1"/>
          </p:nvPr>
        </p:nvSpPr>
        <p:spPr/>
        <p:txBody>
          <a:bodyPr/>
          <a:lstStyle/>
          <a:p>
            <a:fld id="{23811D9B-A133-4B84-B1A1-0760A7E3D809}" type="slidenum">
              <a:rPr lang="en-US" altLang="en-US"/>
              <a:pPr/>
              <a:t>39</a:t>
            </a:fld>
            <a:endParaRPr lang="en-US" altLang="en-US"/>
          </a:p>
        </p:txBody>
      </p:sp>
      <p:sp>
        <p:nvSpPr>
          <p:cNvPr id="398338" name="Rectangle 2"/>
          <p:cNvSpPr>
            <a:spLocks noGrp="1" noChangeArrowheads="1"/>
          </p:cNvSpPr>
          <p:nvPr>
            <p:ph type="title"/>
          </p:nvPr>
        </p:nvSpPr>
        <p:spPr/>
        <p:txBody>
          <a:bodyPr/>
          <a:lstStyle/>
          <a:p>
            <a:r>
              <a:rPr lang="en-US" altLang="en-US" dirty="0"/>
              <a:t>Response 2:  Risk Mitigation</a:t>
            </a:r>
          </a:p>
        </p:txBody>
      </p:sp>
      <p:sp>
        <p:nvSpPr>
          <p:cNvPr id="398339" name="Rectangle 3"/>
          <p:cNvSpPr>
            <a:spLocks noGrp="1" noChangeArrowheads="1"/>
          </p:cNvSpPr>
          <p:nvPr>
            <p:ph type="body" idx="1"/>
          </p:nvPr>
        </p:nvSpPr>
        <p:spPr/>
        <p:txBody>
          <a:bodyPr/>
          <a:lstStyle/>
          <a:p>
            <a:pPr>
              <a:buFont typeface="Wingdings" panose="05000000000000000000" pitchFamily="2" charset="2"/>
              <a:buNone/>
            </a:pPr>
            <a:r>
              <a:rPr lang="en-US" altLang="en-US" sz="1800" dirty="0">
                <a:cs typeface="Times New Roman" panose="02020603050405020304" pitchFamily="18" charset="0"/>
              </a:rPr>
              <a:t>Mitigation </a:t>
            </a:r>
            <a:r>
              <a:rPr lang="en-US" altLang="en-US" sz="1800" dirty="0">
                <a:solidFill>
                  <a:schemeClr val="tx1">
                    <a:lumMod val="95000"/>
                    <a:lumOff val="5000"/>
                  </a:schemeClr>
                </a:solidFill>
                <a:cs typeface="Times New Roman" panose="02020603050405020304" pitchFamily="18" charset="0"/>
              </a:rPr>
              <a:t>strategies are activities performed </a:t>
            </a:r>
            <a:r>
              <a:rPr lang="en-US" altLang="en-US" sz="1800" b="1" dirty="0">
                <a:solidFill>
                  <a:schemeClr val="tx1">
                    <a:lumMod val="95000"/>
                    <a:lumOff val="5000"/>
                  </a:schemeClr>
                </a:solidFill>
                <a:cs typeface="Times New Roman" panose="02020603050405020304" pitchFamily="18" charset="0"/>
              </a:rPr>
              <a:t>prior to the materialization</a:t>
            </a:r>
            <a:r>
              <a:rPr lang="en-US" altLang="en-US" sz="1800" dirty="0">
                <a:solidFill>
                  <a:schemeClr val="tx1">
                    <a:lumMod val="95000"/>
                    <a:lumOff val="5000"/>
                  </a:schemeClr>
                </a:solidFill>
                <a:cs typeface="Times New Roman" panose="02020603050405020304" pitchFamily="18" charset="0"/>
              </a:rPr>
              <a:t> of the risk.</a:t>
            </a:r>
          </a:p>
          <a:p>
            <a:pPr>
              <a:buFont typeface="Wingdings" panose="05000000000000000000" pitchFamily="2" charset="2"/>
              <a:buNone/>
            </a:pPr>
            <a:endParaRPr lang="en-US" altLang="en-US" dirty="0">
              <a:solidFill>
                <a:schemeClr val="tx1">
                  <a:lumMod val="95000"/>
                  <a:lumOff val="5000"/>
                </a:schemeClr>
              </a:solidFill>
              <a:cs typeface="Times New Roman" panose="02020603050405020304" pitchFamily="18" charset="0"/>
            </a:endParaRPr>
          </a:p>
          <a:p>
            <a:pPr marL="0" indent="0">
              <a:buNone/>
            </a:pPr>
            <a:r>
              <a:rPr lang="en-US" altLang="en-US" dirty="0">
                <a:solidFill>
                  <a:schemeClr val="tx1">
                    <a:lumMod val="95000"/>
                    <a:lumOff val="5000"/>
                  </a:schemeClr>
                </a:solidFill>
                <a:cs typeface="Times New Roman" panose="02020603050405020304" pitchFamily="18" charset="0"/>
              </a:rPr>
              <a:t>Three </a:t>
            </a:r>
            <a:r>
              <a:rPr lang="en-US" altLang="en-US" sz="1800" dirty="0"/>
              <a:t>types of mitigation strategies:</a:t>
            </a:r>
          </a:p>
          <a:p>
            <a:r>
              <a:rPr lang="en-US" altLang="en-US" sz="1800" dirty="0"/>
              <a:t>Reduce Probability</a:t>
            </a:r>
          </a:p>
          <a:p>
            <a:r>
              <a:rPr lang="en-US" altLang="en-US" sz="1800" dirty="0"/>
              <a:t>Reduce Impact</a:t>
            </a:r>
          </a:p>
          <a:p>
            <a:r>
              <a:rPr lang="en-US" altLang="en-US" sz="1800"/>
              <a:t>Risk Deflection</a:t>
            </a:r>
            <a:r>
              <a:rPr lang="en-US" altLang="en-US" sz="1800" dirty="0"/>
              <a:t>/Transfer</a:t>
            </a:r>
          </a:p>
        </p:txBody>
      </p:sp>
    </p:spTree>
    <p:custDataLst>
      <p:tags r:id="rId1"/>
    </p:custDataLst>
    <p:extLst>
      <p:ext uri="{BB962C8B-B14F-4D97-AF65-F5344CB8AC3E}">
        <p14:creationId xmlns:p14="http://schemas.microsoft.com/office/powerpoint/2010/main" val="257761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4"/>
          <p:cNvGrpSpPr/>
          <p:nvPr/>
        </p:nvGrpSpPr>
        <p:grpSpPr>
          <a:xfrm>
            <a:off x="381003" y="289752"/>
            <a:ext cx="8309017" cy="4323896"/>
            <a:chOff x="443058" y="412923"/>
            <a:chExt cx="8105136" cy="4323896"/>
          </a:xfrm>
        </p:grpSpPr>
        <p:sp>
          <p:nvSpPr>
            <p:cNvPr id="75" name="Title 3"/>
            <p:cNvSpPr txBox="1">
              <a:spLocks/>
            </p:cNvSpPr>
            <p:nvPr/>
          </p:nvSpPr>
          <p:spPr>
            <a:xfrm>
              <a:off x="1015298" y="489107"/>
              <a:ext cx="7288214" cy="3420168"/>
            </a:xfrm>
            <a:prstGeom prst="rect">
              <a:avLst/>
            </a:prstGeom>
            <a:solidFill>
              <a:srgbClr val="DCE1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lstStyle>
            <a:p>
              <a:endParaRPr lang="en-US" dirty="0"/>
            </a:p>
          </p:txBody>
        </p:sp>
        <p:sp>
          <p:nvSpPr>
            <p:cNvPr id="81" name="Rectangle 80"/>
            <p:cNvSpPr>
              <a:spLocks/>
            </p:cNvSpPr>
            <p:nvPr/>
          </p:nvSpPr>
          <p:spPr>
            <a:xfrm>
              <a:off x="481495" y="412923"/>
              <a:ext cx="8066699" cy="43238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050" dirty="0">
                <a:solidFill>
                  <a:srgbClr val="606A73"/>
                </a:solidFill>
              </a:endParaRPr>
            </a:p>
          </p:txBody>
        </p:sp>
        <p:sp>
          <p:nvSpPr>
            <p:cNvPr id="82" name="$M text"/>
            <p:cNvSpPr txBox="1">
              <a:spLocks noChangeArrowheads="1"/>
            </p:cNvSpPr>
            <p:nvPr/>
          </p:nvSpPr>
          <p:spPr bwMode="auto">
            <a:xfrm flipH="1">
              <a:off x="443058" y="501707"/>
              <a:ext cx="557218"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rgbClr val="30353A"/>
                  </a:solidFill>
                  <a:latin typeface="Calibri" pitchFamily="34" charset="0"/>
                  <a:cs typeface="Calibri" pitchFamily="34" charset="0"/>
                </a:rPr>
                <a:t>$M</a:t>
              </a:r>
            </a:p>
          </p:txBody>
        </p:sp>
        <p:graphicFrame>
          <p:nvGraphicFramePr>
            <p:cNvPr id="83" name="Object 12"/>
            <p:cNvGraphicFramePr>
              <a:graphicFrameLocks noChangeAspect="1"/>
            </p:cNvGraphicFramePr>
            <p:nvPr>
              <p:extLst/>
            </p:nvPr>
          </p:nvGraphicFramePr>
          <p:xfrm>
            <a:off x="612627" y="636101"/>
            <a:ext cx="7707819" cy="3477842"/>
          </p:xfrm>
          <a:graphic>
            <a:graphicData uri="http://schemas.openxmlformats.org/drawingml/2006/chart">
              <c:chart xmlns:c="http://schemas.openxmlformats.org/drawingml/2006/chart" xmlns:r="http://schemas.openxmlformats.org/officeDocument/2006/relationships" r:id="rId3"/>
            </a:graphicData>
          </a:graphic>
        </p:graphicFrame>
        <p:sp>
          <p:nvSpPr>
            <p:cNvPr id="84" name="Wireless Rectangle"/>
            <p:cNvSpPr>
              <a:spLocks noChangeArrowheads="1"/>
            </p:cNvSpPr>
            <p:nvPr/>
          </p:nvSpPr>
          <p:spPr bwMode="auto">
            <a:xfrm>
              <a:off x="6548394" y="4284464"/>
              <a:ext cx="939404" cy="329184"/>
            </a:xfrm>
            <a:prstGeom prst="rect">
              <a:avLst/>
            </a:prstGeom>
            <a:solidFill>
              <a:srgbClr val="0A97DC"/>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a:endParaRPr lang="en-US" dirty="0">
                <a:solidFill>
                  <a:schemeClr val="lt1"/>
                </a:solidFill>
              </a:endParaRPr>
            </a:p>
          </p:txBody>
        </p:sp>
        <p:sp>
          <p:nvSpPr>
            <p:cNvPr id="85" name="Ofc Corded Rectangle"/>
            <p:cNvSpPr>
              <a:spLocks noChangeArrowheads="1"/>
            </p:cNvSpPr>
            <p:nvPr/>
          </p:nvSpPr>
          <p:spPr bwMode="auto">
            <a:xfrm>
              <a:off x="3769815" y="4284464"/>
              <a:ext cx="2785893" cy="329184"/>
            </a:xfrm>
            <a:prstGeom prst="rect">
              <a:avLst/>
            </a:prstGeom>
            <a:solidFill>
              <a:srgbClr val="C7D73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86" name="UC Rectangle"/>
            <p:cNvSpPr>
              <a:spLocks noChangeArrowheads="1"/>
            </p:cNvSpPr>
            <p:nvPr/>
          </p:nvSpPr>
          <p:spPr bwMode="auto">
            <a:xfrm>
              <a:off x="7480486" y="4284464"/>
              <a:ext cx="836922" cy="329184"/>
            </a:xfrm>
            <a:prstGeom prst="rect">
              <a:avLst/>
            </a:prstGeom>
            <a:solidFill>
              <a:srgbClr val="D63E29"/>
            </a:solidFill>
          </p:spPr>
          <p:txBody>
            <a:bodyPr/>
            <a:lstStyle/>
            <a:p>
              <a:pPr marL="173038">
                <a:spcBef>
                  <a:spcPct val="0"/>
                </a:spcBef>
              </a:pPr>
              <a:endParaRPr lang="en-US" sz="2400" dirty="0">
                <a:solidFill>
                  <a:schemeClr val="bg1"/>
                </a:solidFill>
                <a:latin typeface="+mj-lt"/>
                <a:ea typeface="+mj-ea"/>
                <a:cs typeface="+mj-cs"/>
              </a:endParaRPr>
            </a:p>
          </p:txBody>
        </p:sp>
        <p:sp>
          <p:nvSpPr>
            <p:cNvPr id="87" name="TelCo Rectangle"/>
            <p:cNvSpPr>
              <a:spLocks noChangeArrowheads="1"/>
            </p:cNvSpPr>
            <p:nvPr/>
          </p:nvSpPr>
          <p:spPr bwMode="auto">
            <a:xfrm>
              <a:off x="1059040" y="4284464"/>
              <a:ext cx="1052930" cy="329184"/>
            </a:xfrm>
            <a:prstGeom prst="rect">
              <a:avLst/>
            </a:prstGeom>
            <a:solidFill>
              <a:schemeClr val="accent6">
                <a:lumMod val="25000"/>
              </a:schemeClr>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a:endParaRPr lang="en-US" dirty="0">
                <a:solidFill>
                  <a:schemeClr val="lt1"/>
                </a:solidFill>
              </a:endParaRPr>
            </a:p>
          </p:txBody>
        </p:sp>
        <p:sp>
          <p:nvSpPr>
            <p:cNvPr id="88" name="Contact Center Rectangle"/>
            <p:cNvSpPr>
              <a:spLocks noChangeArrowheads="1"/>
            </p:cNvSpPr>
            <p:nvPr/>
          </p:nvSpPr>
          <p:spPr bwMode="auto">
            <a:xfrm>
              <a:off x="2104656" y="4284464"/>
              <a:ext cx="1672473" cy="329184"/>
            </a:xfrm>
            <a:prstGeom prst="rect">
              <a:avLst/>
            </a:prstGeom>
            <a:solidFill>
              <a:schemeClr val="accent6">
                <a:lumMod val="50000"/>
              </a:schemeClr>
            </a:solidFill>
          </p:spPr>
          <p:txBody>
            <a:bodyPr/>
            <a:lstStyle/>
            <a:p>
              <a:pPr marL="173038">
                <a:spcBef>
                  <a:spcPct val="0"/>
                </a:spcBef>
              </a:pPr>
              <a:endParaRPr lang="en-US" sz="2400" dirty="0">
                <a:solidFill>
                  <a:schemeClr val="bg1"/>
                </a:solidFill>
                <a:latin typeface="+mj-lt"/>
                <a:ea typeface="+mj-ea"/>
                <a:cs typeface="+mj-cs"/>
              </a:endParaRPr>
            </a:p>
          </p:txBody>
        </p:sp>
        <p:grpSp>
          <p:nvGrpSpPr>
            <p:cNvPr id="89" name="Group 21"/>
            <p:cNvGrpSpPr/>
            <p:nvPr/>
          </p:nvGrpSpPr>
          <p:grpSpPr>
            <a:xfrm>
              <a:off x="1074141" y="3952749"/>
              <a:ext cx="6838416" cy="219291"/>
              <a:chOff x="1179890" y="5291185"/>
              <a:chExt cx="7295677" cy="255245"/>
            </a:xfrm>
          </p:grpSpPr>
          <p:sp>
            <p:nvSpPr>
              <p:cNvPr id="135" name="TextBox 134"/>
              <p:cNvSpPr txBox="1"/>
              <p:nvPr/>
            </p:nvSpPr>
            <p:spPr>
              <a:xfrm>
                <a:off x="1694885" y="5291185"/>
                <a:ext cx="496957" cy="255245"/>
              </a:xfrm>
              <a:prstGeom prst="rect">
                <a:avLst/>
              </a:prstGeom>
              <a:noFill/>
            </p:spPr>
            <p:txBody>
              <a:bodyPr wrap="square" rtlCol="0">
                <a:spAutoFit/>
              </a:bodyPr>
              <a:lstStyle/>
              <a:p>
                <a:pPr>
                  <a:lnSpc>
                    <a:spcPct val="90000"/>
                  </a:lnSpc>
                  <a:spcBef>
                    <a:spcPts val="600"/>
                  </a:spcBef>
                </a:pPr>
                <a:r>
                  <a:rPr lang="en-US" sz="900" dirty="0">
                    <a:solidFill>
                      <a:srgbClr val="30353A"/>
                    </a:solidFill>
                    <a:latin typeface="Calibri" pitchFamily="34" charset="0"/>
                  </a:rPr>
                  <a:t>1981</a:t>
                </a:r>
              </a:p>
            </p:txBody>
          </p:sp>
          <p:sp>
            <p:nvSpPr>
              <p:cNvPr id="136" name="TextBox 135"/>
              <p:cNvSpPr txBox="1"/>
              <p:nvPr/>
            </p:nvSpPr>
            <p:spPr>
              <a:xfrm>
                <a:off x="2266132" y="5291185"/>
                <a:ext cx="496957" cy="255245"/>
              </a:xfrm>
              <a:prstGeom prst="rect">
                <a:avLst/>
              </a:prstGeom>
              <a:noFill/>
            </p:spPr>
            <p:txBody>
              <a:bodyPr wrap="square" rtlCol="0">
                <a:spAutoFit/>
              </a:bodyPr>
              <a:lstStyle/>
              <a:p>
                <a:pPr>
                  <a:lnSpc>
                    <a:spcPct val="90000"/>
                  </a:lnSpc>
                  <a:spcBef>
                    <a:spcPts val="600"/>
                  </a:spcBef>
                </a:pPr>
                <a:r>
                  <a:rPr lang="en-US" sz="900" dirty="0">
                    <a:solidFill>
                      <a:srgbClr val="30353A"/>
                    </a:solidFill>
                    <a:latin typeface="Calibri" pitchFamily="34" charset="0"/>
                  </a:rPr>
                  <a:t>1984</a:t>
                </a:r>
              </a:p>
            </p:txBody>
          </p:sp>
          <p:sp>
            <p:nvSpPr>
              <p:cNvPr id="137" name="TextBox 136"/>
              <p:cNvSpPr txBox="1"/>
              <p:nvPr/>
            </p:nvSpPr>
            <p:spPr>
              <a:xfrm>
                <a:off x="2848925" y="5291185"/>
                <a:ext cx="496957" cy="255245"/>
              </a:xfrm>
              <a:prstGeom prst="rect">
                <a:avLst/>
              </a:prstGeom>
              <a:noFill/>
            </p:spPr>
            <p:txBody>
              <a:bodyPr wrap="square" rtlCol="0">
                <a:spAutoFit/>
              </a:bodyPr>
              <a:lstStyle/>
              <a:p>
                <a:pPr>
                  <a:lnSpc>
                    <a:spcPct val="90000"/>
                  </a:lnSpc>
                  <a:spcBef>
                    <a:spcPts val="600"/>
                  </a:spcBef>
                </a:pPr>
                <a:r>
                  <a:rPr lang="en-US" sz="900" dirty="0">
                    <a:solidFill>
                      <a:srgbClr val="30353A"/>
                    </a:solidFill>
                    <a:latin typeface="Calibri" pitchFamily="34" charset="0"/>
                  </a:rPr>
                  <a:t>1987</a:t>
                </a:r>
              </a:p>
            </p:txBody>
          </p:sp>
          <p:sp>
            <p:nvSpPr>
              <p:cNvPr id="138" name="TextBox 137"/>
              <p:cNvSpPr txBox="1"/>
              <p:nvPr/>
            </p:nvSpPr>
            <p:spPr>
              <a:xfrm>
                <a:off x="3431718" y="5291185"/>
                <a:ext cx="496957" cy="255245"/>
              </a:xfrm>
              <a:prstGeom prst="rect">
                <a:avLst/>
              </a:prstGeom>
              <a:noFill/>
            </p:spPr>
            <p:txBody>
              <a:bodyPr wrap="square" rtlCol="0">
                <a:spAutoFit/>
              </a:bodyPr>
              <a:lstStyle/>
              <a:p>
                <a:pPr>
                  <a:lnSpc>
                    <a:spcPct val="90000"/>
                  </a:lnSpc>
                  <a:spcBef>
                    <a:spcPts val="600"/>
                  </a:spcBef>
                </a:pPr>
                <a:r>
                  <a:rPr lang="en-US" sz="900" dirty="0">
                    <a:solidFill>
                      <a:srgbClr val="30353A"/>
                    </a:solidFill>
                    <a:latin typeface="Calibri" pitchFamily="34" charset="0"/>
                  </a:rPr>
                  <a:t>1990</a:t>
                </a:r>
              </a:p>
            </p:txBody>
          </p:sp>
          <p:sp>
            <p:nvSpPr>
              <p:cNvPr id="139" name="TextBox 138"/>
              <p:cNvSpPr txBox="1"/>
              <p:nvPr/>
            </p:nvSpPr>
            <p:spPr>
              <a:xfrm>
                <a:off x="4014511" y="5291185"/>
                <a:ext cx="496957" cy="255245"/>
              </a:xfrm>
              <a:prstGeom prst="rect">
                <a:avLst/>
              </a:prstGeom>
              <a:noFill/>
            </p:spPr>
            <p:txBody>
              <a:bodyPr wrap="square" rtlCol="0">
                <a:spAutoFit/>
              </a:bodyPr>
              <a:lstStyle/>
              <a:p>
                <a:pPr>
                  <a:lnSpc>
                    <a:spcPct val="90000"/>
                  </a:lnSpc>
                  <a:spcBef>
                    <a:spcPts val="600"/>
                  </a:spcBef>
                </a:pPr>
                <a:r>
                  <a:rPr lang="en-US" sz="900" dirty="0">
                    <a:solidFill>
                      <a:srgbClr val="30353A"/>
                    </a:solidFill>
                    <a:latin typeface="Calibri" pitchFamily="34" charset="0"/>
                  </a:rPr>
                  <a:t>1993</a:t>
                </a:r>
              </a:p>
            </p:txBody>
          </p:sp>
          <p:sp>
            <p:nvSpPr>
              <p:cNvPr id="140" name="TextBox 139"/>
              <p:cNvSpPr txBox="1"/>
              <p:nvPr/>
            </p:nvSpPr>
            <p:spPr>
              <a:xfrm>
                <a:off x="4574215" y="5291185"/>
                <a:ext cx="496957" cy="255245"/>
              </a:xfrm>
              <a:prstGeom prst="rect">
                <a:avLst/>
              </a:prstGeom>
              <a:noFill/>
            </p:spPr>
            <p:txBody>
              <a:bodyPr wrap="square" rtlCol="0">
                <a:spAutoFit/>
              </a:bodyPr>
              <a:lstStyle/>
              <a:p>
                <a:pPr>
                  <a:lnSpc>
                    <a:spcPct val="90000"/>
                  </a:lnSpc>
                  <a:spcBef>
                    <a:spcPts val="600"/>
                  </a:spcBef>
                </a:pPr>
                <a:r>
                  <a:rPr lang="en-US" sz="900" dirty="0">
                    <a:solidFill>
                      <a:srgbClr val="30353A"/>
                    </a:solidFill>
                    <a:latin typeface="Calibri" pitchFamily="34" charset="0"/>
                  </a:rPr>
                  <a:t>1996</a:t>
                </a:r>
              </a:p>
            </p:txBody>
          </p:sp>
          <p:sp>
            <p:nvSpPr>
              <p:cNvPr id="141" name="TextBox 140"/>
              <p:cNvSpPr txBox="1"/>
              <p:nvPr/>
            </p:nvSpPr>
            <p:spPr>
              <a:xfrm>
                <a:off x="5157008" y="5291185"/>
                <a:ext cx="496957" cy="255245"/>
              </a:xfrm>
              <a:prstGeom prst="rect">
                <a:avLst/>
              </a:prstGeom>
              <a:noFill/>
            </p:spPr>
            <p:txBody>
              <a:bodyPr wrap="square" rtlCol="0">
                <a:spAutoFit/>
              </a:bodyPr>
              <a:lstStyle/>
              <a:p>
                <a:pPr>
                  <a:lnSpc>
                    <a:spcPct val="90000"/>
                  </a:lnSpc>
                  <a:spcBef>
                    <a:spcPts val="600"/>
                  </a:spcBef>
                </a:pPr>
                <a:r>
                  <a:rPr lang="en-US" sz="900" dirty="0">
                    <a:solidFill>
                      <a:srgbClr val="30353A"/>
                    </a:solidFill>
                    <a:latin typeface="Calibri" pitchFamily="34" charset="0"/>
                  </a:rPr>
                  <a:t>1999</a:t>
                </a:r>
              </a:p>
            </p:txBody>
          </p:sp>
          <p:sp>
            <p:nvSpPr>
              <p:cNvPr id="142" name="TextBox 141"/>
              <p:cNvSpPr txBox="1"/>
              <p:nvPr/>
            </p:nvSpPr>
            <p:spPr>
              <a:xfrm>
                <a:off x="5739800" y="5291185"/>
                <a:ext cx="496957" cy="255245"/>
              </a:xfrm>
              <a:prstGeom prst="rect">
                <a:avLst/>
              </a:prstGeom>
              <a:noFill/>
            </p:spPr>
            <p:txBody>
              <a:bodyPr wrap="square" rtlCol="0">
                <a:spAutoFit/>
              </a:bodyPr>
              <a:lstStyle/>
              <a:p>
                <a:pPr>
                  <a:lnSpc>
                    <a:spcPct val="90000"/>
                  </a:lnSpc>
                  <a:spcBef>
                    <a:spcPts val="600"/>
                  </a:spcBef>
                </a:pPr>
                <a:r>
                  <a:rPr lang="en-US" sz="900" dirty="0">
                    <a:solidFill>
                      <a:srgbClr val="30353A"/>
                    </a:solidFill>
                    <a:latin typeface="Calibri" pitchFamily="34" charset="0"/>
                  </a:rPr>
                  <a:t>2002</a:t>
                </a:r>
              </a:p>
            </p:txBody>
          </p:sp>
          <p:sp>
            <p:nvSpPr>
              <p:cNvPr id="143" name="TextBox 142"/>
              <p:cNvSpPr txBox="1"/>
              <p:nvPr/>
            </p:nvSpPr>
            <p:spPr>
              <a:xfrm>
                <a:off x="6311048" y="5291185"/>
                <a:ext cx="496957" cy="255245"/>
              </a:xfrm>
              <a:prstGeom prst="rect">
                <a:avLst/>
              </a:prstGeom>
              <a:noFill/>
            </p:spPr>
            <p:txBody>
              <a:bodyPr wrap="square" rtlCol="0">
                <a:spAutoFit/>
              </a:bodyPr>
              <a:lstStyle/>
              <a:p>
                <a:pPr>
                  <a:lnSpc>
                    <a:spcPct val="90000"/>
                  </a:lnSpc>
                  <a:spcBef>
                    <a:spcPts val="600"/>
                  </a:spcBef>
                </a:pPr>
                <a:r>
                  <a:rPr lang="en-US" sz="900" dirty="0">
                    <a:solidFill>
                      <a:srgbClr val="30353A"/>
                    </a:solidFill>
                    <a:latin typeface="Calibri" pitchFamily="34" charset="0"/>
                  </a:rPr>
                  <a:t>2005</a:t>
                </a:r>
              </a:p>
            </p:txBody>
          </p:sp>
          <p:sp>
            <p:nvSpPr>
              <p:cNvPr id="144" name="TextBox 143"/>
              <p:cNvSpPr txBox="1"/>
              <p:nvPr/>
            </p:nvSpPr>
            <p:spPr>
              <a:xfrm>
                <a:off x="6870750" y="5291185"/>
                <a:ext cx="496957" cy="255245"/>
              </a:xfrm>
              <a:prstGeom prst="rect">
                <a:avLst/>
              </a:prstGeom>
              <a:noFill/>
            </p:spPr>
            <p:txBody>
              <a:bodyPr wrap="square" rtlCol="0">
                <a:spAutoFit/>
              </a:bodyPr>
              <a:lstStyle/>
              <a:p>
                <a:pPr>
                  <a:lnSpc>
                    <a:spcPct val="90000"/>
                  </a:lnSpc>
                  <a:spcBef>
                    <a:spcPts val="600"/>
                  </a:spcBef>
                </a:pPr>
                <a:r>
                  <a:rPr lang="en-US" sz="900" dirty="0">
                    <a:solidFill>
                      <a:srgbClr val="30353A"/>
                    </a:solidFill>
                    <a:latin typeface="Calibri" pitchFamily="34" charset="0"/>
                  </a:rPr>
                  <a:t>2008</a:t>
                </a:r>
              </a:p>
            </p:txBody>
          </p:sp>
          <p:sp>
            <p:nvSpPr>
              <p:cNvPr id="145" name="TextBox 144"/>
              <p:cNvSpPr txBox="1"/>
              <p:nvPr/>
            </p:nvSpPr>
            <p:spPr>
              <a:xfrm>
                <a:off x="7430454" y="5291185"/>
                <a:ext cx="496957" cy="255245"/>
              </a:xfrm>
              <a:prstGeom prst="rect">
                <a:avLst/>
              </a:prstGeom>
              <a:noFill/>
            </p:spPr>
            <p:txBody>
              <a:bodyPr wrap="square" rtlCol="0">
                <a:spAutoFit/>
              </a:bodyPr>
              <a:lstStyle/>
              <a:p>
                <a:pPr>
                  <a:lnSpc>
                    <a:spcPct val="90000"/>
                  </a:lnSpc>
                  <a:spcBef>
                    <a:spcPts val="600"/>
                  </a:spcBef>
                </a:pPr>
                <a:r>
                  <a:rPr lang="en-US" sz="900" dirty="0">
                    <a:solidFill>
                      <a:srgbClr val="30353A"/>
                    </a:solidFill>
                    <a:latin typeface="Calibri" pitchFamily="34" charset="0"/>
                  </a:rPr>
                  <a:t>2011</a:t>
                </a:r>
              </a:p>
            </p:txBody>
          </p:sp>
          <p:sp>
            <p:nvSpPr>
              <p:cNvPr id="146" name="TextBox 145"/>
              <p:cNvSpPr txBox="1"/>
              <p:nvPr/>
            </p:nvSpPr>
            <p:spPr>
              <a:xfrm>
                <a:off x="1179890" y="5291185"/>
                <a:ext cx="496957" cy="255245"/>
              </a:xfrm>
              <a:prstGeom prst="rect">
                <a:avLst/>
              </a:prstGeom>
              <a:noFill/>
            </p:spPr>
            <p:txBody>
              <a:bodyPr wrap="square" rtlCol="0">
                <a:spAutoFit/>
              </a:bodyPr>
              <a:lstStyle/>
              <a:p>
                <a:pPr>
                  <a:lnSpc>
                    <a:spcPct val="90000"/>
                  </a:lnSpc>
                  <a:spcBef>
                    <a:spcPts val="600"/>
                  </a:spcBef>
                </a:pPr>
                <a:r>
                  <a:rPr lang="en-US" sz="900" dirty="0">
                    <a:solidFill>
                      <a:srgbClr val="30353A"/>
                    </a:solidFill>
                    <a:latin typeface="Calibri" pitchFamily="34" charset="0"/>
                  </a:rPr>
                  <a:t>1964</a:t>
                </a:r>
              </a:p>
            </p:txBody>
          </p:sp>
          <p:sp>
            <p:nvSpPr>
              <p:cNvPr id="147" name="TextBox 146"/>
              <p:cNvSpPr txBox="1"/>
              <p:nvPr/>
            </p:nvSpPr>
            <p:spPr>
              <a:xfrm>
                <a:off x="7978610" y="5291185"/>
                <a:ext cx="496957" cy="255245"/>
              </a:xfrm>
              <a:prstGeom prst="rect">
                <a:avLst/>
              </a:prstGeom>
              <a:noFill/>
            </p:spPr>
            <p:txBody>
              <a:bodyPr wrap="square" rtlCol="0">
                <a:spAutoFit/>
              </a:bodyPr>
              <a:lstStyle/>
              <a:p>
                <a:pPr>
                  <a:lnSpc>
                    <a:spcPct val="90000"/>
                  </a:lnSpc>
                  <a:spcBef>
                    <a:spcPts val="600"/>
                  </a:spcBef>
                </a:pPr>
                <a:r>
                  <a:rPr lang="en-US" sz="900" dirty="0">
                    <a:solidFill>
                      <a:srgbClr val="30353A"/>
                    </a:solidFill>
                    <a:latin typeface="Calibri" pitchFamily="34" charset="0"/>
                  </a:rPr>
                  <a:t>2012</a:t>
                </a:r>
              </a:p>
            </p:txBody>
          </p:sp>
        </p:grpSp>
        <p:sp>
          <p:nvSpPr>
            <p:cNvPr id="90" name="TextBox 89"/>
            <p:cNvSpPr txBox="1"/>
            <p:nvPr/>
          </p:nvSpPr>
          <p:spPr>
            <a:xfrm>
              <a:off x="7958978" y="3949684"/>
              <a:ext cx="439667" cy="219291"/>
            </a:xfrm>
            <a:prstGeom prst="rect">
              <a:avLst/>
            </a:prstGeom>
            <a:noFill/>
          </p:spPr>
          <p:txBody>
            <a:bodyPr wrap="square" rtlCol="0">
              <a:spAutoFit/>
            </a:bodyPr>
            <a:lstStyle/>
            <a:p>
              <a:pPr>
                <a:lnSpc>
                  <a:spcPct val="90000"/>
                </a:lnSpc>
                <a:spcBef>
                  <a:spcPts val="600"/>
                </a:spcBef>
              </a:pPr>
              <a:r>
                <a:rPr lang="en-US" sz="900" dirty="0">
                  <a:solidFill>
                    <a:srgbClr val="30353A"/>
                  </a:solidFill>
                  <a:latin typeface="Calibri" pitchFamily="34" charset="0"/>
                </a:rPr>
                <a:t>2013</a:t>
              </a:r>
            </a:p>
          </p:txBody>
        </p:sp>
        <p:grpSp>
          <p:nvGrpSpPr>
            <p:cNvPr id="91" name="Group 36"/>
            <p:cNvGrpSpPr/>
            <p:nvPr/>
          </p:nvGrpSpPr>
          <p:grpSpPr>
            <a:xfrm>
              <a:off x="7887808" y="506040"/>
              <a:ext cx="607859" cy="710024"/>
              <a:chOff x="8257674" y="482583"/>
              <a:chExt cx="633514" cy="739991"/>
            </a:xfrm>
          </p:grpSpPr>
          <p:sp>
            <p:nvSpPr>
              <p:cNvPr id="133" name="V510 text"/>
              <p:cNvSpPr txBox="1">
                <a:spLocks noChangeArrowheads="1"/>
              </p:cNvSpPr>
              <p:nvPr/>
            </p:nvSpPr>
            <p:spPr bwMode="auto">
              <a:xfrm>
                <a:off x="8257674" y="837654"/>
                <a:ext cx="633514" cy="384920"/>
              </a:xfrm>
              <a:prstGeom prst="rect">
                <a:avLst/>
              </a:prstGeom>
              <a:noFill/>
              <a:ln w="9525">
                <a:noFill/>
                <a:miter lim="800000"/>
                <a:headEnd/>
                <a:tailEnd/>
              </a:ln>
            </p:spPr>
            <p:txBody>
              <a:bodyPr wrap="none">
                <a:prstTxWarp prst="textNoShape">
                  <a:avLst/>
                </a:prstTxWarp>
                <a:spAutoFit/>
              </a:bodyPr>
              <a:lstStyle/>
              <a:p>
                <a:pPr algn="ctr"/>
                <a:r>
                  <a:rPr lang="en-US" sz="900" b="1" dirty="0">
                    <a:solidFill>
                      <a:schemeClr val="accent6">
                        <a:lumMod val="25000"/>
                      </a:schemeClr>
                    </a:solidFill>
                    <a:latin typeface="Calibri" pitchFamily="-72" charset="0"/>
                    <a:ea typeface="Calibri" pitchFamily="-72" charset="0"/>
                    <a:cs typeface="Calibri" pitchFamily="-72" charset="0"/>
                  </a:rPr>
                  <a:t>Voyager</a:t>
                </a:r>
              </a:p>
              <a:p>
                <a:pPr algn="ctr"/>
                <a:r>
                  <a:rPr lang="en-US" sz="900" b="1" dirty="0">
                    <a:solidFill>
                      <a:schemeClr val="accent6">
                        <a:lumMod val="25000"/>
                      </a:schemeClr>
                    </a:solidFill>
                    <a:latin typeface="Calibri" pitchFamily="-72" charset="0"/>
                    <a:ea typeface="Calibri" pitchFamily="-72" charset="0"/>
                    <a:cs typeface="Calibri" pitchFamily="-72" charset="0"/>
                  </a:rPr>
                  <a:t>Legend</a:t>
                </a:r>
              </a:p>
            </p:txBody>
          </p:sp>
          <p:pic>
            <p:nvPicPr>
              <p:cNvPr id="134" name="Picture 133" descr="legen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69467" y="482583"/>
                <a:ext cx="529424" cy="360226"/>
              </a:xfrm>
              <a:prstGeom prst="rect">
                <a:avLst/>
              </a:prstGeom>
            </p:spPr>
          </p:pic>
        </p:grpSp>
        <p:grpSp>
          <p:nvGrpSpPr>
            <p:cNvPr id="92" name="Group 39"/>
            <p:cNvGrpSpPr/>
            <p:nvPr/>
          </p:nvGrpSpPr>
          <p:grpSpPr>
            <a:xfrm>
              <a:off x="7433941" y="611977"/>
              <a:ext cx="521081" cy="693974"/>
              <a:chOff x="7831678" y="533466"/>
              <a:chExt cx="543073" cy="723263"/>
            </a:xfrm>
          </p:grpSpPr>
          <p:sp>
            <p:nvSpPr>
              <p:cNvPr id="131" name="Savi text"/>
              <p:cNvSpPr txBox="1">
                <a:spLocks noChangeArrowheads="1"/>
              </p:cNvSpPr>
              <p:nvPr/>
            </p:nvSpPr>
            <p:spPr bwMode="auto">
              <a:xfrm>
                <a:off x="7840677" y="1016155"/>
                <a:ext cx="534074" cy="240574"/>
              </a:xfrm>
              <a:prstGeom prst="rect">
                <a:avLst/>
              </a:prstGeom>
              <a:noFill/>
              <a:ln w="9525">
                <a:noFill/>
                <a:miter lim="800000"/>
                <a:headEnd/>
                <a:tailEnd/>
              </a:ln>
            </p:spPr>
            <p:txBody>
              <a:bodyPr wrap="square">
                <a:prstTxWarp prst="textNoShape">
                  <a:avLst/>
                </a:prstTxWarp>
                <a:spAutoFit/>
              </a:bodyPr>
              <a:lstStyle/>
              <a:p>
                <a:pPr algn="ctr"/>
                <a:r>
                  <a:rPr lang="en-US" sz="900" b="1" dirty="0">
                    <a:solidFill>
                      <a:schemeClr val="accent6">
                        <a:lumMod val="25000"/>
                      </a:schemeClr>
                    </a:solidFill>
                    <a:latin typeface="Calibri" pitchFamily="-72" charset="0"/>
                    <a:ea typeface="Calibri" pitchFamily="-72" charset="0"/>
                    <a:cs typeface="Calibri" pitchFamily="-72" charset="0"/>
                  </a:rPr>
                  <a:t>BBGO</a:t>
                </a:r>
              </a:p>
            </p:txBody>
          </p:sp>
          <p:pic>
            <p:nvPicPr>
              <p:cNvPr id="132" name="Picture 131" descr="BBG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31678" y="533466"/>
                <a:ext cx="537563" cy="537563"/>
              </a:xfrm>
              <a:prstGeom prst="rect">
                <a:avLst/>
              </a:prstGeom>
              <a:effectLst>
                <a:glow>
                  <a:schemeClr val="bg1">
                    <a:alpha val="65000"/>
                  </a:schemeClr>
                </a:glow>
              </a:effectLst>
            </p:spPr>
          </p:pic>
        </p:grpSp>
        <p:grpSp>
          <p:nvGrpSpPr>
            <p:cNvPr id="95" name="Group 43"/>
            <p:cNvGrpSpPr/>
            <p:nvPr/>
          </p:nvGrpSpPr>
          <p:grpSpPr>
            <a:xfrm>
              <a:off x="6551545" y="1061101"/>
              <a:ext cx="441151" cy="502500"/>
              <a:chOff x="6741446" y="1117816"/>
              <a:chExt cx="459770" cy="523708"/>
            </a:xfrm>
          </p:grpSpPr>
          <p:sp>
            <p:nvSpPr>
              <p:cNvPr id="129" name="CS70 text"/>
              <p:cNvSpPr txBox="1">
                <a:spLocks noChangeArrowheads="1"/>
              </p:cNvSpPr>
              <p:nvPr/>
            </p:nvSpPr>
            <p:spPr bwMode="auto">
              <a:xfrm>
                <a:off x="6741446" y="1400950"/>
                <a:ext cx="434914" cy="240574"/>
              </a:xfrm>
              <a:prstGeom prst="rect">
                <a:avLst/>
              </a:prstGeom>
              <a:noFill/>
              <a:ln w="9525">
                <a:noFill/>
                <a:miter lim="800000"/>
                <a:headEnd/>
                <a:tailEnd/>
              </a:ln>
            </p:spPr>
            <p:txBody>
              <a:bodyPr wrap="none">
                <a:prstTxWarp prst="textNoShape">
                  <a:avLst/>
                </a:prstTxWarp>
                <a:spAutoFit/>
              </a:bodyPr>
              <a:lstStyle/>
              <a:p>
                <a:pPr algn="ctr"/>
                <a:r>
                  <a:rPr lang="en-US" sz="900" b="1" dirty="0">
                    <a:solidFill>
                      <a:schemeClr val="accent6">
                        <a:lumMod val="25000"/>
                      </a:schemeClr>
                    </a:solidFill>
                    <a:latin typeface="Calibri" pitchFamily="-72" charset="0"/>
                    <a:ea typeface="Calibri" pitchFamily="-72" charset="0"/>
                    <a:cs typeface="Calibri" pitchFamily="-72" charset="0"/>
                  </a:rPr>
                  <a:t>CS70</a:t>
                </a:r>
              </a:p>
            </p:txBody>
          </p:sp>
          <p:pic>
            <p:nvPicPr>
              <p:cNvPr id="130" name="CS70 photo" descr="CS Series.gif"/>
              <p:cNvPicPr>
                <a:picLocks noChangeAspect="1"/>
              </p:cNvPicPr>
              <p:nvPr/>
            </p:nvPicPr>
            <p:blipFill>
              <a:blip r:embed="rId6" cstate="screen"/>
              <a:srcRect/>
              <a:stretch>
                <a:fillRect/>
              </a:stretch>
            </p:blipFill>
            <p:spPr bwMode="auto">
              <a:xfrm>
                <a:off x="6754645" y="1117816"/>
                <a:ext cx="446571" cy="352953"/>
              </a:xfrm>
              <a:prstGeom prst="rect">
                <a:avLst/>
              </a:prstGeom>
              <a:noFill/>
              <a:ln w="9525">
                <a:noFill/>
                <a:miter lim="800000"/>
                <a:headEnd/>
                <a:tailEnd/>
              </a:ln>
            </p:spPr>
          </p:pic>
        </p:grpSp>
        <p:grpSp>
          <p:nvGrpSpPr>
            <p:cNvPr id="96" name="Group 46"/>
            <p:cNvGrpSpPr/>
            <p:nvPr/>
          </p:nvGrpSpPr>
          <p:grpSpPr>
            <a:xfrm>
              <a:off x="3933477" y="2549039"/>
              <a:ext cx="658842" cy="668040"/>
              <a:chOff x="4136446" y="2392888"/>
              <a:chExt cx="686648" cy="696235"/>
            </a:xfrm>
          </p:grpSpPr>
          <p:sp>
            <p:nvSpPr>
              <p:cNvPr id="127" name="SupraPlus text"/>
              <p:cNvSpPr txBox="1">
                <a:spLocks noChangeArrowheads="1"/>
              </p:cNvSpPr>
              <p:nvPr/>
            </p:nvSpPr>
            <p:spPr bwMode="auto">
              <a:xfrm>
                <a:off x="4136446" y="2848549"/>
                <a:ext cx="686648" cy="240574"/>
              </a:xfrm>
              <a:prstGeom prst="rect">
                <a:avLst/>
              </a:prstGeom>
              <a:noFill/>
              <a:ln w="9525">
                <a:noFill/>
                <a:miter lim="800000"/>
                <a:headEnd/>
                <a:tailEnd/>
              </a:ln>
            </p:spPr>
            <p:txBody>
              <a:bodyPr wrap="none">
                <a:prstTxWarp prst="textNoShape">
                  <a:avLst/>
                </a:prstTxWarp>
                <a:spAutoFit/>
              </a:bodyPr>
              <a:lstStyle/>
              <a:p>
                <a:pPr algn="ctr"/>
                <a:r>
                  <a:rPr lang="en-US" sz="900" b="1" dirty="0">
                    <a:solidFill>
                      <a:schemeClr val="accent6">
                        <a:lumMod val="25000"/>
                      </a:schemeClr>
                    </a:solidFill>
                    <a:latin typeface="Calibri" pitchFamily="-72" charset="0"/>
                    <a:ea typeface="Calibri" pitchFamily="-72" charset="0"/>
                    <a:cs typeface="Calibri" pitchFamily="-72" charset="0"/>
                  </a:rPr>
                  <a:t>SupraPlus</a:t>
                </a:r>
              </a:p>
            </p:txBody>
          </p:sp>
          <p:pic>
            <p:nvPicPr>
              <p:cNvPr id="128" name="SupraPlus photo" descr="Supraplus.gif"/>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281454" y="2392888"/>
                <a:ext cx="381679" cy="521783"/>
              </a:xfrm>
              <a:prstGeom prst="rect">
                <a:avLst/>
              </a:prstGeom>
              <a:noFill/>
              <a:ln w="9525">
                <a:noFill/>
                <a:miter lim="800000"/>
                <a:headEnd/>
                <a:tailEnd/>
              </a:ln>
            </p:spPr>
          </p:pic>
        </p:grpSp>
        <p:grpSp>
          <p:nvGrpSpPr>
            <p:cNvPr id="97" name="Group 49"/>
            <p:cNvGrpSpPr/>
            <p:nvPr/>
          </p:nvGrpSpPr>
          <p:grpSpPr>
            <a:xfrm>
              <a:off x="1268757" y="3071220"/>
              <a:ext cx="494458" cy="665907"/>
              <a:chOff x="1269328" y="3096503"/>
              <a:chExt cx="515327" cy="694012"/>
            </a:xfrm>
          </p:grpSpPr>
          <p:sp>
            <p:nvSpPr>
              <p:cNvPr id="125" name="Supra text"/>
              <p:cNvSpPr txBox="1">
                <a:spLocks noChangeArrowheads="1"/>
              </p:cNvSpPr>
              <p:nvPr/>
            </p:nvSpPr>
            <p:spPr bwMode="auto">
              <a:xfrm>
                <a:off x="1269328" y="3549941"/>
                <a:ext cx="480551" cy="240574"/>
              </a:xfrm>
              <a:prstGeom prst="rect">
                <a:avLst/>
              </a:prstGeom>
              <a:noFill/>
              <a:ln w="9525">
                <a:noFill/>
                <a:miter lim="800000"/>
                <a:headEnd/>
                <a:tailEnd/>
              </a:ln>
            </p:spPr>
            <p:txBody>
              <a:bodyPr wrap="none">
                <a:prstTxWarp prst="textNoShape">
                  <a:avLst/>
                </a:prstTxWarp>
                <a:spAutoFit/>
              </a:bodyPr>
              <a:lstStyle/>
              <a:p>
                <a:pPr algn="ctr"/>
                <a:r>
                  <a:rPr lang="en-US" sz="900" b="1" dirty="0">
                    <a:solidFill>
                      <a:schemeClr val="accent6">
                        <a:lumMod val="25000"/>
                      </a:schemeClr>
                    </a:solidFill>
                    <a:latin typeface="Calibri" pitchFamily="-72" charset="0"/>
                    <a:ea typeface="Calibri" pitchFamily="-72" charset="0"/>
                    <a:cs typeface="Calibri" pitchFamily="-72" charset="0"/>
                  </a:rPr>
                  <a:t>Supra</a:t>
                </a:r>
              </a:p>
            </p:txBody>
          </p:sp>
          <p:pic>
            <p:nvPicPr>
              <p:cNvPr id="126" name="Supra photo" descr="Supra.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272935" y="3096503"/>
                <a:ext cx="511720" cy="511737"/>
              </a:xfrm>
              <a:prstGeom prst="rect">
                <a:avLst/>
              </a:prstGeom>
              <a:noFill/>
              <a:ln w="9525">
                <a:noFill/>
                <a:miter lim="800000"/>
                <a:headEnd/>
                <a:tailEnd/>
              </a:ln>
            </p:spPr>
          </p:pic>
        </p:grpSp>
        <p:grpSp>
          <p:nvGrpSpPr>
            <p:cNvPr id="98" name="Group 52"/>
            <p:cNvGrpSpPr/>
            <p:nvPr/>
          </p:nvGrpSpPr>
          <p:grpSpPr>
            <a:xfrm>
              <a:off x="1821841" y="3052498"/>
              <a:ext cx="534641" cy="679920"/>
              <a:chOff x="1935689" y="3076990"/>
              <a:chExt cx="557206" cy="708616"/>
            </a:xfrm>
          </p:grpSpPr>
          <p:sp>
            <p:nvSpPr>
              <p:cNvPr id="123" name="M10 text"/>
              <p:cNvSpPr txBox="1">
                <a:spLocks noChangeArrowheads="1"/>
              </p:cNvSpPr>
              <p:nvPr/>
            </p:nvSpPr>
            <p:spPr bwMode="auto">
              <a:xfrm>
                <a:off x="1994578" y="3545032"/>
                <a:ext cx="419526" cy="240574"/>
              </a:xfrm>
              <a:prstGeom prst="rect">
                <a:avLst/>
              </a:prstGeom>
              <a:noFill/>
              <a:ln w="9525">
                <a:noFill/>
                <a:miter lim="800000"/>
                <a:headEnd/>
                <a:tailEnd/>
              </a:ln>
            </p:spPr>
            <p:txBody>
              <a:bodyPr wrap="none">
                <a:prstTxWarp prst="textNoShape">
                  <a:avLst/>
                </a:prstTxWarp>
                <a:spAutoFit/>
              </a:bodyPr>
              <a:lstStyle/>
              <a:p>
                <a:pPr algn="ctr"/>
                <a:r>
                  <a:rPr lang="en-US" sz="900" b="1" dirty="0">
                    <a:solidFill>
                      <a:schemeClr val="accent6">
                        <a:lumMod val="25000"/>
                      </a:schemeClr>
                    </a:solidFill>
                    <a:latin typeface="Calibri" pitchFamily="-72" charset="0"/>
                    <a:ea typeface="Calibri" pitchFamily="-72" charset="0"/>
                    <a:cs typeface="Calibri" pitchFamily="-72" charset="0"/>
                  </a:rPr>
                  <a:t>M10</a:t>
                </a:r>
              </a:p>
            </p:txBody>
          </p:sp>
          <p:pic>
            <p:nvPicPr>
              <p:cNvPr id="124" name="M10 photo" descr="Plantronics_M10_T.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935689" y="3076990"/>
                <a:ext cx="557206" cy="556627"/>
              </a:xfrm>
              <a:prstGeom prst="rect">
                <a:avLst/>
              </a:prstGeom>
              <a:noFill/>
              <a:ln w="9525">
                <a:noFill/>
                <a:miter lim="800000"/>
                <a:headEnd/>
                <a:tailEnd/>
              </a:ln>
            </p:spPr>
          </p:pic>
        </p:grpSp>
        <p:grpSp>
          <p:nvGrpSpPr>
            <p:cNvPr id="99" name="Group 55"/>
            <p:cNvGrpSpPr/>
            <p:nvPr/>
          </p:nvGrpSpPr>
          <p:grpSpPr>
            <a:xfrm>
              <a:off x="2538390" y="2833308"/>
              <a:ext cx="589197" cy="770930"/>
              <a:chOff x="2682481" y="2755355"/>
              <a:chExt cx="614064" cy="803467"/>
            </a:xfrm>
          </p:grpSpPr>
          <p:sp>
            <p:nvSpPr>
              <p:cNvPr id="121" name="Duoset text"/>
              <p:cNvSpPr txBox="1">
                <a:spLocks noChangeArrowheads="1"/>
              </p:cNvSpPr>
              <p:nvPr/>
            </p:nvSpPr>
            <p:spPr bwMode="auto">
              <a:xfrm>
                <a:off x="2684371" y="3318248"/>
                <a:ext cx="547742" cy="240574"/>
              </a:xfrm>
              <a:prstGeom prst="rect">
                <a:avLst/>
              </a:prstGeom>
              <a:noFill/>
              <a:ln w="9525">
                <a:noFill/>
                <a:miter lim="800000"/>
                <a:headEnd/>
                <a:tailEnd/>
              </a:ln>
            </p:spPr>
            <p:txBody>
              <a:bodyPr wrap="none">
                <a:prstTxWarp prst="textNoShape">
                  <a:avLst/>
                </a:prstTxWarp>
                <a:spAutoFit/>
              </a:bodyPr>
              <a:lstStyle/>
              <a:p>
                <a:pPr algn="ctr"/>
                <a:r>
                  <a:rPr lang="en-US" sz="900" b="1" dirty="0">
                    <a:solidFill>
                      <a:schemeClr val="accent6">
                        <a:lumMod val="25000"/>
                      </a:schemeClr>
                    </a:solidFill>
                    <a:latin typeface="Calibri" pitchFamily="-72" charset="0"/>
                    <a:ea typeface="Calibri" pitchFamily="-72" charset="0"/>
                    <a:cs typeface="Calibri" pitchFamily="-72" charset="0"/>
                  </a:rPr>
                  <a:t>Duoset</a:t>
                </a:r>
              </a:p>
            </p:txBody>
          </p:sp>
          <p:pic>
            <p:nvPicPr>
              <p:cNvPr id="122" name="Duoset photo" descr="DuoSet.pn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682481" y="2755355"/>
                <a:ext cx="614064" cy="696703"/>
              </a:xfrm>
              <a:prstGeom prst="rect">
                <a:avLst/>
              </a:prstGeom>
              <a:noFill/>
              <a:ln w="9525">
                <a:noFill/>
                <a:miter lim="800000"/>
                <a:headEnd/>
                <a:tailEnd/>
              </a:ln>
            </p:spPr>
          </p:pic>
        </p:grpSp>
        <p:grpSp>
          <p:nvGrpSpPr>
            <p:cNvPr id="100" name="Group 58"/>
            <p:cNvGrpSpPr/>
            <p:nvPr/>
          </p:nvGrpSpPr>
          <p:grpSpPr>
            <a:xfrm>
              <a:off x="3330207" y="2776196"/>
              <a:ext cx="512374" cy="627722"/>
              <a:chOff x="3507718" y="2644223"/>
              <a:chExt cx="533999" cy="654215"/>
            </a:xfrm>
          </p:grpSpPr>
          <p:sp>
            <p:nvSpPr>
              <p:cNvPr id="119" name="EncorePro text"/>
              <p:cNvSpPr>
                <a:spLocks noChangeArrowheads="1"/>
              </p:cNvSpPr>
              <p:nvPr/>
            </p:nvSpPr>
            <p:spPr bwMode="auto">
              <a:xfrm>
                <a:off x="3507718" y="3057864"/>
                <a:ext cx="533999" cy="240574"/>
              </a:xfrm>
              <a:prstGeom prst="rect">
                <a:avLst/>
              </a:prstGeom>
              <a:noFill/>
              <a:ln w="9525">
                <a:noFill/>
                <a:miter lim="800000"/>
                <a:headEnd/>
                <a:tailEnd/>
              </a:ln>
            </p:spPr>
            <p:txBody>
              <a:bodyPr wrap="none">
                <a:prstTxWarp prst="textNoShape">
                  <a:avLst/>
                </a:prstTxWarp>
                <a:spAutoFit/>
              </a:bodyPr>
              <a:lstStyle/>
              <a:p>
                <a:pPr algn="ctr"/>
                <a:r>
                  <a:rPr lang="en-US" sz="900" b="1" dirty="0">
                    <a:solidFill>
                      <a:schemeClr val="accent6">
                        <a:lumMod val="25000"/>
                      </a:schemeClr>
                    </a:solidFill>
                    <a:latin typeface="Calibri" pitchFamily="-72" charset="0"/>
                    <a:ea typeface="Calibri" pitchFamily="-72" charset="0"/>
                    <a:cs typeface="Calibri" pitchFamily="-72" charset="0"/>
                  </a:rPr>
                  <a:t>Encore</a:t>
                </a:r>
              </a:p>
            </p:txBody>
          </p:sp>
          <p:pic>
            <p:nvPicPr>
              <p:cNvPr id="120" name="EncorePro photo" descr="EncorePro.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519489" y="2644223"/>
                <a:ext cx="512177" cy="451148"/>
              </a:xfrm>
              <a:prstGeom prst="rect">
                <a:avLst/>
              </a:prstGeom>
              <a:noFill/>
              <a:ln w="9525">
                <a:noFill/>
                <a:miter lim="800000"/>
                <a:headEnd/>
                <a:tailEnd/>
              </a:ln>
            </p:spPr>
          </p:pic>
        </p:grpSp>
        <p:grpSp>
          <p:nvGrpSpPr>
            <p:cNvPr id="101" name="Group 61"/>
            <p:cNvGrpSpPr/>
            <p:nvPr/>
          </p:nvGrpSpPr>
          <p:grpSpPr>
            <a:xfrm>
              <a:off x="4615890" y="2374480"/>
              <a:ext cx="654663" cy="549980"/>
              <a:chOff x="4847662" y="2168821"/>
              <a:chExt cx="682293" cy="573192"/>
            </a:xfrm>
          </p:grpSpPr>
          <p:sp>
            <p:nvSpPr>
              <p:cNvPr id="117" name="DA60 text"/>
              <p:cNvSpPr txBox="1">
                <a:spLocks noChangeArrowheads="1"/>
              </p:cNvSpPr>
              <p:nvPr/>
            </p:nvSpPr>
            <p:spPr bwMode="auto">
              <a:xfrm>
                <a:off x="4957257" y="2501439"/>
                <a:ext cx="463106" cy="240574"/>
              </a:xfrm>
              <a:prstGeom prst="rect">
                <a:avLst/>
              </a:prstGeom>
              <a:noFill/>
              <a:ln w="9525">
                <a:noFill/>
                <a:miter lim="800000"/>
                <a:headEnd/>
                <a:tailEnd/>
              </a:ln>
            </p:spPr>
            <p:txBody>
              <a:bodyPr wrap="none">
                <a:prstTxWarp prst="textNoShape">
                  <a:avLst/>
                </a:prstTxWarp>
                <a:spAutoFit/>
              </a:bodyPr>
              <a:lstStyle/>
              <a:p>
                <a:pPr algn="ctr"/>
                <a:r>
                  <a:rPr lang="en-US" sz="900" b="1" dirty="0">
                    <a:solidFill>
                      <a:schemeClr val="accent6">
                        <a:lumMod val="25000"/>
                      </a:schemeClr>
                    </a:solidFill>
                    <a:latin typeface="Calibri" pitchFamily="-72" charset="0"/>
                    <a:ea typeface="Calibri" pitchFamily="-72" charset="0"/>
                    <a:cs typeface="Calibri" pitchFamily="-72" charset="0"/>
                  </a:rPr>
                  <a:t>DA60</a:t>
                </a:r>
              </a:p>
            </p:txBody>
          </p:sp>
          <p:pic>
            <p:nvPicPr>
              <p:cNvPr id="118" name="DA60 photo" descr="DA60.pn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847662" y="2168821"/>
                <a:ext cx="682293" cy="383462"/>
              </a:xfrm>
              <a:prstGeom prst="rect">
                <a:avLst/>
              </a:prstGeom>
              <a:noFill/>
              <a:ln w="9525">
                <a:noFill/>
                <a:miter lim="800000"/>
                <a:headEnd/>
                <a:tailEnd/>
              </a:ln>
            </p:spPr>
          </p:pic>
        </p:grpSp>
        <p:grpSp>
          <p:nvGrpSpPr>
            <p:cNvPr id="102" name="Group 64"/>
            <p:cNvGrpSpPr/>
            <p:nvPr/>
          </p:nvGrpSpPr>
          <p:grpSpPr>
            <a:xfrm>
              <a:off x="5951471" y="1352766"/>
              <a:ext cx="607859" cy="711916"/>
              <a:chOff x="6077126" y="1227220"/>
              <a:chExt cx="633514" cy="741963"/>
            </a:xfrm>
          </p:grpSpPr>
          <p:sp>
            <p:nvSpPr>
              <p:cNvPr id="115" name="V510 text"/>
              <p:cNvSpPr txBox="1">
                <a:spLocks noChangeArrowheads="1"/>
              </p:cNvSpPr>
              <p:nvPr/>
            </p:nvSpPr>
            <p:spPr bwMode="auto">
              <a:xfrm>
                <a:off x="6077126" y="1584263"/>
                <a:ext cx="633514" cy="384920"/>
              </a:xfrm>
              <a:prstGeom prst="rect">
                <a:avLst/>
              </a:prstGeom>
              <a:noFill/>
              <a:ln w="9525">
                <a:noFill/>
                <a:miter lim="800000"/>
                <a:headEnd/>
                <a:tailEnd/>
              </a:ln>
            </p:spPr>
            <p:txBody>
              <a:bodyPr wrap="none">
                <a:prstTxWarp prst="textNoShape">
                  <a:avLst/>
                </a:prstTxWarp>
                <a:spAutoFit/>
              </a:bodyPr>
              <a:lstStyle/>
              <a:p>
                <a:pPr algn="ctr"/>
                <a:r>
                  <a:rPr lang="en-US" sz="900" b="1" dirty="0">
                    <a:solidFill>
                      <a:schemeClr val="accent6">
                        <a:lumMod val="25000"/>
                      </a:schemeClr>
                    </a:solidFill>
                    <a:latin typeface="Calibri" pitchFamily="-72" charset="0"/>
                    <a:ea typeface="Calibri" pitchFamily="-72" charset="0"/>
                    <a:cs typeface="Calibri" pitchFamily="-72" charset="0"/>
                  </a:rPr>
                  <a:t>Voyager</a:t>
                </a:r>
              </a:p>
              <a:p>
                <a:pPr algn="ctr"/>
                <a:r>
                  <a:rPr lang="en-US" sz="900" b="1" dirty="0">
                    <a:solidFill>
                      <a:schemeClr val="accent6">
                        <a:lumMod val="25000"/>
                      </a:schemeClr>
                    </a:solidFill>
                    <a:latin typeface="Calibri" pitchFamily="-72" charset="0"/>
                    <a:ea typeface="Calibri" pitchFamily="-72" charset="0"/>
                    <a:cs typeface="Calibri" pitchFamily="-72" charset="0"/>
                  </a:rPr>
                  <a:t>510s</a:t>
                </a:r>
              </a:p>
            </p:txBody>
          </p:sp>
          <p:pic>
            <p:nvPicPr>
              <p:cNvPr id="116" name="V510 photo" descr="voyager-510.pn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233161" y="1227220"/>
                <a:ext cx="321802" cy="421346"/>
              </a:xfrm>
              <a:prstGeom prst="rect">
                <a:avLst/>
              </a:prstGeom>
              <a:noFill/>
              <a:ln w="9525">
                <a:noFill/>
                <a:miter lim="800000"/>
                <a:headEnd/>
                <a:tailEnd/>
              </a:ln>
            </p:spPr>
          </p:pic>
        </p:grpSp>
        <p:grpSp>
          <p:nvGrpSpPr>
            <p:cNvPr id="103" name="Group 67"/>
            <p:cNvGrpSpPr/>
            <p:nvPr/>
          </p:nvGrpSpPr>
          <p:grpSpPr>
            <a:xfrm>
              <a:off x="5517829" y="1795559"/>
              <a:ext cx="417302" cy="719101"/>
              <a:chOff x="5746011" y="1767002"/>
              <a:chExt cx="434914" cy="749451"/>
            </a:xfrm>
          </p:grpSpPr>
          <p:sp>
            <p:nvSpPr>
              <p:cNvPr id="113" name="CS50 text"/>
              <p:cNvSpPr txBox="1">
                <a:spLocks noChangeArrowheads="1"/>
              </p:cNvSpPr>
              <p:nvPr/>
            </p:nvSpPr>
            <p:spPr bwMode="auto">
              <a:xfrm>
                <a:off x="5746011" y="2275879"/>
                <a:ext cx="434914" cy="240574"/>
              </a:xfrm>
              <a:prstGeom prst="rect">
                <a:avLst/>
              </a:prstGeom>
              <a:noFill/>
              <a:ln w="9525">
                <a:noFill/>
                <a:miter lim="800000"/>
                <a:headEnd/>
                <a:tailEnd/>
              </a:ln>
            </p:spPr>
            <p:txBody>
              <a:bodyPr wrap="none">
                <a:prstTxWarp prst="textNoShape">
                  <a:avLst/>
                </a:prstTxWarp>
                <a:spAutoFit/>
              </a:bodyPr>
              <a:lstStyle/>
              <a:p>
                <a:pPr algn="ctr"/>
                <a:r>
                  <a:rPr lang="en-US" sz="900" b="1" dirty="0">
                    <a:solidFill>
                      <a:schemeClr val="accent6">
                        <a:lumMod val="25000"/>
                      </a:schemeClr>
                    </a:solidFill>
                    <a:latin typeface="Calibri" pitchFamily="-72" charset="0"/>
                    <a:ea typeface="Calibri" pitchFamily="-72" charset="0"/>
                    <a:cs typeface="Calibri" pitchFamily="-72" charset="0"/>
                  </a:rPr>
                  <a:t>CS50</a:t>
                </a:r>
              </a:p>
            </p:txBody>
          </p:sp>
          <p:pic>
            <p:nvPicPr>
              <p:cNvPr id="114" name="CS50 photo" descr="CS50_1.pn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749539" y="1767002"/>
                <a:ext cx="366758" cy="554502"/>
              </a:xfrm>
              <a:prstGeom prst="rect">
                <a:avLst/>
              </a:prstGeom>
              <a:noFill/>
              <a:ln w="9525">
                <a:noFill/>
                <a:miter lim="800000"/>
                <a:headEnd/>
                <a:tailEnd/>
              </a:ln>
            </p:spPr>
          </p:pic>
        </p:grpSp>
        <p:grpSp>
          <p:nvGrpSpPr>
            <p:cNvPr id="104" name="Group 70"/>
            <p:cNvGrpSpPr/>
            <p:nvPr/>
          </p:nvGrpSpPr>
          <p:grpSpPr>
            <a:xfrm>
              <a:off x="6925360" y="441005"/>
              <a:ext cx="534452" cy="882421"/>
              <a:chOff x="7254605" y="355278"/>
              <a:chExt cx="557009" cy="919664"/>
            </a:xfrm>
          </p:grpSpPr>
          <p:pic>
            <p:nvPicPr>
              <p:cNvPr id="111" name="Savi photo" descr="savi_w740.pn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a:xfrm>
                <a:off x="7273534" y="355278"/>
                <a:ext cx="538080" cy="617849"/>
              </a:xfrm>
              <a:prstGeom prst="rect">
                <a:avLst/>
              </a:prstGeom>
              <a:noFill/>
              <a:ln>
                <a:noFill/>
              </a:ln>
            </p:spPr>
          </p:pic>
          <p:sp>
            <p:nvSpPr>
              <p:cNvPr id="112" name="Savi text"/>
              <p:cNvSpPr txBox="1">
                <a:spLocks noChangeArrowheads="1"/>
              </p:cNvSpPr>
              <p:nvPr/>
            </p:nvSpPr>
            <p:spPr bwMode="auto">
              <a:xfrm>
                <a:off x="7254605" y="890022"/>
                <a:ext cx="534073" cy="384920"/>
              </a:xfrm>
              <a:prstGeom prst="rect">
                <a:avLst/>
              </a:prstGeom>
              <a:noFill/>
              <a:ln w="9525">
                <a:noFill/>
                <a:miter lim="800000"/>
                <a:headEnd/>
                <a:tailEnd/>
              </a:ln>
            </p:spPr>
            <p:txBody>
              <a:bodyPr wrap="square">
                <a:prstTxWarp prst="textNoShape">
                  <a:avLst/>
                </a:prstTxWarp>
                <a:spAutoFit/>
              </a:bodyPr>
              <a:lstStyle/>
              <a:p>
                <a:pPr algn="ctr"/>
                <a:r>
                  <a:rPr lang="en-US" sz="900" b="1" dirty="0">
                    <a:solidFill>
                      <a:schemeClr val="accent6">
                        <a:lumMod val="25000"/>
                      </a:schemeClr>
                    </a:solidFill>
                    <a:latin typeface="Calibri" pitchFamily="-72" charset="0"/>
                    <a:ea typeface="Calibri" pitchFamily="-72" charset="0"/>
                    <a:cs typeface="Calibri" pitchFamily="-72" charset="0"/>
                  </a:rPr>
                  <a:t>Savi  700</a:t>
                </a:r>
              </a:p>
            </p:txBody>
          </p:sp>
        </p:grpSp>
        <p:grpSp>
          <p:nvGrpSpPr>
            <p:cNvPr id="105" name="Group 3"/>
            <p:cNvGrpSpPr/>
            <p:nvPr/>
          </p:nvGrpSpPr>
          <p:grpSpPr>
            <a:xfrm>
              <a:off x="1140264" y="4303903"/>
              <a:ext cx="7180181" cy="301278"/>
              <a:chOff x="1250335" y="4660880"/>
              <a:chExt cx="7180181" cy="301278"/>
            </a:xfrm>
          </p:grpSpPr>
          <p:sp>
            <p:nvSpPr>
              <p:cNvPr id="106" name="Ofc Corded Txt Box"/>
              <p:cNvSpPr txBox="1">
                <a:spLocks noChangeArrowheads="1"/>
              </p:cNvSpPr>
              <p:nvPr/>
            </p:nvSpPr>
            <p:spPr bwMode="auto">
              <a:xfrm>
                <a:off x="3862757" y="4671720"/>
                <a:ext cx="2794087" cy="279596"/>
              </a:xfrm>
              <a:prstGeom prst="rect">
                <a:avLst/>
              </a:prstGeom>
              <a:noFill/>
              <a:ln>
                <a:noFill/>
                <a:headEnd/>
                <a:tailEnd/>
              </a:ln>
              <a:effectLst/>
              <a:scene3d>
                <a:camera prst="orthographicFront">
                  <a:rot lat="0" lon="0" rev="0"/>
                </a:camera>
                <a:lightRig rig="threePt" dir="t">
                  <a:rot lat="0" lon="0" rev="1200000"/>
                </a:lightRig>
              </a:scene3d>
              <a:sp3d>
                <a:bevelT w="152400" h="25400"/>
              </a:sp3d>
            </p:spPr>
            <p:txBody>
              <a:bodyPr lIns="82124" tIns="41061" rIns="82124" bIns="41061" rtlCol="0" anchor="ctr">
                <a:noAutofit/>
              </a:bodyPr>
              <a:lstStyle>
                <a:defPPr>
                  <a:defRPr lang="en-US"/>
                </a:defPPr>
                <a:lvl1pPr algn="ctr" defTabSz="914400">
                  <a:lnSpc>
                    <a:spcPct val="90000"/>
                  </a:lnSpc>
                  <a:spcBef>
                    <a:spcPts val="600"/>
                  </a:spcBef>
                  <a:defRPr kern="0">
                    <a:latin typeface="Calibri" pitchFamily="34" charset="0"/>
                  </a:defRPr>
                </a:lvl1pPr>
              </a:lstStyle>
              <a:p>
                <a:r>
                  <a:rPr lang="en-US" sz="900" dirty="0">
                    <a:solidFill>
                      <a:schemeClr val="bg1"/>
                    </a:solidFill>
                  </a:rPr>
                  <a:t>Office Corded</a:t>
                </a:r>
              </a:p>
            </p:txBody>
          </p:sp>
          <p:sp>
            <p:nvSpPr>
              <p:cNvPr id="107" name="Wireless Txt Box"/>
              <p:cNvSpPr txBox="1">
                <a:spLocks noChangeArrowheads="1"/>
              </p:cNvSpPr>
              <p:nvPr/>
            </p:nvSpPr>
            <p:spPr bwMode="auto">
              <a:xfrm>
                <a:off x="6656597" y="4683859"/>
                <a:ext cx="939403" cy="255318"/>
              </a:xfrm>
              <a:prstGeom prst="rect">
                <a:avLst/>
              </a:prstGeom>
              <a:noFill/>
              <a:ln>
                <a:noFill/>
                <a:headEnd/>
                <a:tailEnd/>
              </a:ln>
              <a:effectLst/>
              <a:scene3d>
                <a:camera prst="orthographicFront">
                  <a:rot lat="0" lon="0" rev="0"/>
                </a:camera>
                <a:lightRig rig="threePt" dir="t">
                  <a:rot lat="0" lon="0" rev="1200000"/>
                </a:lightRig>
              </a:scene3d>
              <a:sp3d>
                <a:bevelT w="152400" h="25400"/>
              </a:sp3d>
            </p:spPr>
            <p:txBody>
              <a:bodyPr lIns="82124" tIns="41061" rIns="82124" bIns="41061" rtlCol="0" anchor="ctr">
                <a:noAutofit/>
              </a:bodyPr>
              <a:lstStyle>
                <a:defPPr>
                  <a:defRPr lang="en-US"/>
                </a:defPPr>
                <a:lvl1pPr algn="ctr" defTabSz="914400">
                  <a:lnSpc>
                    <a:spcPct val="90000"/>
                  </a:lnSpc>
                  <a:spcBef>
                    <a:spcPts val="600"/>
                  </a:spcBef>
                  <a:defRPr sz="1100" kern="0">
                    <a:solidFill>
                      <a:schemeClr val="bg1"/>
                    </a:solidFill>
                    <a:latin typeface="Calibri" pitchFamily="34" charset="0"/>
                  </a:defRPr>
                </a:lvl1pPr>
              </a:lstStyle>
              <a:p>
                <a:r>
                  <a:rPr lang="en-US" sz="900" dirty="0"/>
                  <a:t>Wireless</a:t>
                </a:r>
              </a:p>
            </p:txBody>
          </p:sp>
          <p:sp>
            <p:nvSpPr>
              <p:cNvPr id="108" name="UC Txt Box"/>
              <p:cNvSpPr txBox="1">
                <a:spLocks noChangeArrowheads="1"/>
              </p:cNvSpPr>
              <p:nvPr/>
            </p:nvSpPr>
            <p:spPr bwMode="auto">
              <a:xfrm>
                <a:off x="7610945" y="4660880"/>
                <a:ext cx="819571" cy="301278"/>
              </a:xfrm>
              <a:prstGeom prst="rect">
                <a:avLst/>
              </a:prstGeom>
              <a:noFill/>
              <a:ln>
                <a:noFill/>
                <a:headEnd/>
                <a:tailEnd/>
              </a:ln>
              <a:effectLst/>
              <a:scene3d>
                <a:camera prst="orthographicFront">
                  <a:rot lat="0" lon="0" rev="0"/>
                </a:camera>
                <a:lightRig rig="threePt" dir="t">
                  <a:rot lat="0" lon="0" rev="1200000"/>
                </a:lightRig>
              </a:scene3d>
              <a:sp3d>
                <a:bevelT w="152400" h="25400"/>
              </a:sp3d>
            </p:spPr>
            <p:txBody>
              <a:bodyPr lIns="82124" tIns="41061" rIns="82124" bIns="41061" rtlCol="0" anchor="ctr">
                <a:noAutofit/>
              </a:bodyPr>
              <a:lstStyle>
                <a:defPPr>
                  <a:defRPr lang="en-US"/>
                </a:defPPr>
                <a:lvl1pPr algn="ctr" defTabSz="914400">
                  <a:lnSpc>
                    <a:spcPct val="90000"/>
                  </a:lnSpc>
                  <a:spcBef>
                    <a:spcPts val="600"/>
                  </a:spcBef>
                  <a:defRPr kern="0">
                    <a:latin typeface="Calibri" pitchFamily="34" charset="0"/>
                  </a:defRPr>
                </a:lvl1pPr>
              </a:lstStyle>
              <a:p>
                <a:r>
                  <a:rPr lang="en-US" sz="900" dirty="0">
                    <a:solidFill>
                      <a:schemeClr val="bg1"/>
                    </a:solidFill>
                  </a:rPr>
                  <a:t>UC</a:t>
                </a:r>
              </a:p>
            </p:txBody>
          </p:sp>
          <p:sp>
            <p:nvSpPr>
              <p:cNvPr id="109" name="Contact Center Txt Box"/>
              <p:cNvSpPr txBox="1">
                <a:spLocks noChangeArrowheads="1"/>
              </p:cNvSpPr>
              <p:nvPr/>
            </p:nvSpPr>
            <p:spPr bwMode="auto">
              <a:xfrm>
                <a:off x="2390953" y="4671720"/>
                <a:ext cx="1274784" cy="279596"/>
              </a:xfrm>
              <a:prstGeom prst="rect">
                <a:avLst/>
              </a:prstGeom>
              <a:noFill/>
              <a:ln>
                <a:noFill/>
                <a:headEnd/>
                <a:tailEnd/>
              </a:ln>
              <a:effectLst/>
              <a:scene3d>
                <a:camera prst="orthographicFront">
                  <a:rot lat="0" lon="0" rev="0"/>
                </a:camera>
                <a:lightRig rig="threePt" dir="t">
                  <a:rot lat="0" lon="0" rev="1200000"/>
                </a:lightRig>
              </a:scene3d>
              <a:sp3d>
                <a:bevelT w="152400" h="25400"/>
              </a:sp3d>
            </p:spPr>
            <p:txBody>
              <a:bodyPr lIns="82124" tIns="41061" rIns="82124" bIns="41061" rtlCol="0" anchor="ctr">
                <a:noAutofit/>
              </a:bodyPr>
              <a:lstStyle>
                <a:defPPr>
                  <a:defRPr lang="en-US"/>
                </a:defPPr>
                <a:lvl1pPr algn="ctr" defTabSz="914400">
                  <a:lnSpc>
                    <a:spcPct val="90000"/>
                  </a:lnSpc>
                  <a:spcBef>
                    <a:spcPts val="600"/>
                  </a:spcBef>
                  <a:defRPr kern="0">
                    <a:latin typeface="Calibri" pitchFamily="34" charset="0"/>
                  </a:defRPr>
                </a:lvl1pPr>
              </a:lstStyle>
              <a:p>
                <a:r>
                  <a:rPr lang="en-US" sz="900" dirty="0">
                    <a:solidFill>
                      <a:schemeClr val="bg1"/>
                    </a:solidFill>
                  </a:rPr>
                  <a:t>Contact Center</a:t>
                </a:r>
              </a:p>
            </p:txBody>
          </p:sp>
          <p:sp>
            <p:nvSpPr>
              <p:cNvPr id="110" name="TelCo Txt Box"/>
              <p:cNvSpPr txBox="1">
                <a:spLocks noChangeArrowheads="1"/>
              </p:cNvSpPr>
              <p:nvPr/>
            </p:nvSpPr>
            <p:spPr bwMode="auto">
              <a:xfrm>
                <a:off x="1250335" y="4691761"/>
                <a:ext cx="882402" cy="239515"/>
              </a:xfrm>
              <a:prstGeom prst="rect">
                <a:avLst/>
              </a:prstGeom>
              <a:noFill/>
              <a:ln>
                <a:noFill/>
                <a:headEnd/>
                <a:tailEnd/>
              </a:ln>
              <a:effectLst/>
              <a:scene3d>
                <a:camera prst="orthographicFront">
                  <a:rot lat="0" lon="0" rev="0"/>
                </a:camera>
                <a:lightRig rig="threePt" dir="t">
                  <a:rot lat="0" lon="0" rev="1200000"/>
                </a:lightRig>
              </a:scene3d>
              <a:sp3d>
                <a:bevelT w="152400" h="25400"/>
              </a:sp3d>
            </p:spPr>
            <p:txBody>
              <a:bodyPr lIns="82124" tIns="41061" rIns="82124" bIns="41061" rtlCol="0" anchor="ctr">
                <a:noAutofit/>
              </a:bodyPr>
              <a:lstStyle>
                <a:defPPr>
                  <a:defRPr lang="en-US"/>
                </a:defPPr>
                <a:lvl1pPr algn="ctr" defTabSz="914400">
                  <a:lnSpc>
                    <a:spcPct val="90000"/>
                  </a:lnSpc>
                  <a:spcBef>
                    <a:spcPts val="600"/>
                  </a:spcBef>
                  <a:defRPr kern="0">
                    <a:latin typeface="Calibri" pitchFamily="34" charset="0"/>
                  </a:defRPr>
                </a:lvl1pPr>
              </a:lstStyle>
              <a:p>
                <a:r>
                  <a:rPr lang="en-US" sz="900" dirty="0">
                    <a:solidFill>
                      <a:schemeClr val="bg1"/>
                    </a:solidFill>
                  </a:rPr>
                  <a:t>Aviation &amp; TelCo</a:t>
                </a:r>
              </a:p>
            </p:txBody>
          </p:sp>
        </p:grpSp>
      </p:grpSp>
      <p:sp>
        <p:nvSpPr>
          <p:cNvPr id="3" name="Title 2"/>
          <p:cNvSpPr>
            <a:spLocks noGrp="1"/>
          </p:cNvSpPr>
          <p:nvPr>
            <p:ph type="title"/>
          </p:nvPr>
        </p:nvSpPr>
        <p:spPr>
          <a:xfrm>
            <a:off x="448732" y="144763"/>
            <a:ext cx="6184835" cy="857250"/>
          </a:xfrm>
          <a:solidFill>
            <a:schemeClr val="bg1"/>
          </a:solidFill>
        </p:spPr>
        <p:txBody>
          <a:bodyPr/>
          <a:lstStyle/>
          <a:p>
            <a:r>
              <a:rPr lang="en-US" dirty="0"/>
              <a:t>Growth through innovation</a:t>
            </a:r>
          </a:p>
        </p:txBody>
      </p:sp>
      <p:sp>
        <p:nvSpPr>
          <p:cNvPr id="79" name="Freeform 119"/>
          <p:cNvSpPr>
            <a:spLocks/>
          </p:cNvSpPr>
          <p:nvPr/>
        </p:nvSpPr>
        <p:spPr bwMode="auto">
          <a:xfrm>
            <a:off x="1422796" y="919154"/>
            <a:ext cx="1490663" cy="1490663"/>
          </a:xfrm>
          <a:custGeom>
            <a:avLst/>
            <a:gdLst>
              <a:gd name="T0" fmla="*/ 897 w 1391"/>
              <a:gd name="T1" fmla="*/ 1279 h 1390"/>
              <a:gd name="T2" fmla="*/ 111 w 1391"/>
              <a:gd name="T3" fmla="*/ 896 h 1390"/>
              <a:gd name="T4" fmla="*/ 494 w 1391"/>
              <a:gd name="T5" fmla="*/ 111 h 1390"/>
              <a:gd name="T6" fmla="*/ 1280 w 1391"/>
              <a:gd name="T7" fmla="*/ 494 h 1390"/>
              <a:gd name="T8" fmla="*/ 897 w 1391"/>
              <a:gd name="T9" fmla="*/ 1279 h 1390"/>
            </a:gdLst>
            <a:ahLst/>
            <a:cxnLst>
              <a:cxn ang="0">
                <a:pos x="T0" y="T1"/>
              </a:cxn>
              <a:cxn ang="0">
                <a:pos x="T2" y="T3"/>
              </a:cxn>
              <a:cxn ang="0">
                <a:pos x="T4" y="T5"/>
              </a:cxn>
              <a:cxn ang="0">
                <a:pos x="T6" y="T7"/>
              </a:cxn>
              <a:cxn ang="0">
                <a:pos x="T8" y="T9"/>
              </a:cxn>
            </a:cxnLst>
            <a:rect l="0" t="0" r="r" b="b"/>
            <a:pathLst>
              <a:path w="1391" h="1390">
                <a:moveTo>
                  <a:pt x="897" y="1279"/>
                </a:moveTo>
                <a:cubicBezTo>
                  <a:pt x="574" y="1390"/>
                  <a:pt x="223" y="1219"/>
                  <a:pt x="111" y="896"/>
                </a:cubicBezTo>
                <a:cubicBezTo>
                  <a:pt x="0" y="574"/>
                  <a:pt x="172" y="222"/>
                  <a:pt x="494" y="111"/>
                </a:cubicBezTo>
                <a:cubicBezTo>
                  <a:pt x="817" y="0"/>
                  <a:pt x="1169" y="171"/>
                  <a:pt x="1280" y="494"/>
                </a:cubicBezTo>
                <a:cubicBezTo>
                  <a:pt x="1391" y="816"/>
                  <a:pt x="1220" y="1168"/>
                  <a:pt x="897" y="127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0" name="Freeform 121"/>
          <p:cNvSpPr>
            <a:spLocks/>
          </p:cNvSpPr>
          <p:nvPr/>
        </p:nvSpPr>
        <p:spPr bwMode="auto">
          <a:xfrm>
            <a:off x="2795587" y="1437076"/>
            <a:ext cx="90488" cy="433388"/>
          </a:xfrm>
          <a:custGeom>
            <a:avLst/>
            <a:gdLst>
              <a:gd name="T0" fmla="*/ 38 w 84"/>
              <a:gd name="T1" fmla="*/ 0 h 404"/>
              <a:gd name="T2" fmla="*/ 0 w 84"/>
              <a:gd name="T3" fmla="*/ 13 h 404"/>
              <a:gd name="T4" fmla="*/ 6 w 84"/>
              <a:gd name="T5" fmla="*/ 393 h 404"/>
              <a:gd name="T6" fmla="*/ 44 w 84"/>
              <a:gd name="T7" fmla="*/ 404 h 404"/>
              <a:gd name="T8" fmla="*/ 38 w 84"/>
              <a:gd name="T9" fmla="*/ 0 h 404"/>
            </a:gdLst>
            <a:ahLst/>
            <a:cxnLst>
              <a:cxn ang="0">
                <a:pos x="T0" y="T1"/>
              </a:cxn>
              <a:cxn ang="0">
                <a:pos x="T2" y="T3"/>
              </a:cxn>
              <a:cxn ang="0">
                <a:pos x="T4" y="T5"/>
              </a:cxn>
              <a:cxn ang="0">
                <a:pos x="T6" y="T7"/>
              </a:cxn>
              <a:cxn ang="0">
                <a:pos x="T8" y="T9"/>
              </a:cxn>
            </a:cxnLst>
            <a:rect l="0" t="0" r="r" b="b"/>
            <a:pathLst>
              <a:path w="84" h="404">
                <a:moveTo>
                  <a:pt x="38" y="0"/>
                </a:moveTo>
                <a:cubicBezTo>
                  <a:pt x="0" y="13"/>
                  <a:pt x="0" y="13"/>
                  <a:pt x="0" y="13"/>
                </a:cubicBezTo>
                <a:cubicBezTo>
                  <a:pt x="43" y="141"/>
                  <a:pt x="43" y="273"/>
                  <a:pt x="6" y="393"/>
                </a:cubicBezTo>
                <a:cubicBezTo>
                  <a:pt x="44" y="404"/>
                  <a:pt x="44" y="404"/>
                  <a:pt x="44" y="404"/>
                </a:cubicBezTo>
                <a:cubicBezTo>
                  <a:pt x="83" y="276"/>
                  <a:pt x="84" y="136"/>
                  <a:pt x="38" y="0"/>
                </a:cubicBezTo>
              </a:path>
            </a:pathLst>
          </a:custGeom>
          <a:solidFill>
            <a:srgbClr val="46AF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93" name="Group 92"/>
          <p:cNvGrpSpPr/>
          <p:nvPr/>
        </p:nvGrpSpPr>
        <p:grpSpPr>
          <a:xfrm>
            <a:off x="1277540" y="775089"/>
            <a:ext cx="1749029" cy="1788319"/>
            <a:chOff x="231775" y="738188"/>
            <a:chExt cx="2332038" cy="2384425"/>
          </a:xfrm>
        </p:grpSpPr>
        <p:grpSp>
          <p:nvGrpSpPr>
            <p:cNvPr id="94" name="Group 93"/>
            <p:cNvGrpSpPr/>
            <p:nvPr/>
          </p:nvGrpSpPr>
          <p:grpSpPr>
            <a:xfrm>
              <a:off x="231775" y="738188"/>
              <a:ext cx="2332038" cy="2384425"/>
              <a:chOff x="231775" y="738188"/>
              <a:chExt cx="2332038" cy="2384425"/>
            </a:xfrm>
          </p:grpSpPr>
          <p:grpSp>
            <p:nvGrpSpPr>
              <p:cNvPr id="149" name="Group 148"/>
              <p:cNvGrpSpPr/>
              <p:nvPr/>
            </p:nvGrpSpPr>
            <p:grpSpPr>
              <a:xfrm>
                <a:off x="231775" y="738188"/>
                <a:ext cx="2332038" cy="2384425"/>
                <a:chOff x="231775" y="738188"/>
                <a:chExt cx="2332038" cy="2384425"/>
              </a:xfrm>
            </p:grpSpPr>
            <p:sp>
              <p:nvSpPr>
                <p:cNvPr id="151" name="Freeform 117"/>
                <p:cNvSpPr>
                  <a:spLocks/>
                </p:cNvSpPr>
                <p:nvPr/>
              </p:nvSpPr>
              <p:spPr bwMode="auto">
                <a:xfrm>
                  <a:off x="1423988" y="1562100"/>
                  <a:ext cx="1139825" cy="688975"/>
                </a:xfrm>
                <a:custGeom>
                  <a:avLst/>
                  <a:gdLst>
                    <a:gd name="T0" fmla="*/ 0 w 798"/>
                    <a:gd name="T1" fmla="*/ 258 h 482"/>
                    <a:gd name="T2" fmla="*/ 737 w 798"/>
                    <a:gd name="T3" fmla="*/ 0 h 482"/>
                    <a:gd name="T4" fmla="*/ 748 w 798"/>
                    <a:gd name="T5" fmla="*/ 482 h 482"/>
                    <a:gd name="T6" fmla="*/ 0 w 798"/>
                    <a:gd name="T7" fmla="*/ 258 h 482"/>
                  </a:gdLst>
                  <a:ahLst/>
                  <a:cxnLst>
                    <a:cxn ang="0">
                      <a:pos x="T0" y="T1"/>
                    </a:cxn>
                    <a:cxn ang="0">
                      <a:pos x="T2" y="T3"/>
                    </a:cxn>
                    <a:cxn ang="0">
                      <a:pos x="T4" y="T5"/>
                    </a:cxn>
                    <a:cxn ang="0">
                      <a:pos x="T6" y="T7"/>
                    </a:cxn>
                  </a:cxnLst>
                  <a:rect l="0" t="0" r="r" b="b"/>
                  <a:pathLst>
                    <a:path w="798" h="482">
                      <a:moveTo>
                        <a:pt x="0" y="258"/>
                      </a:moveTo>
                      <a:cubicBezTo>
                        <a:pt x="737" y="0"/>
                        <a:pt x="737" y="0"/>
                        <a:pt x="737" y="0"/>
                      </a:cubicBezTo>
                      <a:cubicBezTo>
                        <a:pt x="794" y="162"/>
                        <a:pt x="798" y="317"/>
                        <a:pt x="748" y="482"/>
                      </a:cubicBezTo>
                      <a:cubicBezTo>
                        <a:pt x="0" y="258"/>
                        <a:pt x="0" y="258"/>
                        <a:pt x="0" y="258"/>
                      </a:cubicBezTo>
                    </a:path>
                  </a:pathLst>
                </a:custGeom>
                <a:solidFill>
                  <a:srgbClr val="00A8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52" name="Freeform 118"/>
                <p:cNvSpPr>
                  <a:spLocks/>
                </p:cNvSpPr>
                <p:nvPr/>
              </p:nvSpPr>
              <p:spPr bwMode="auto">
                <a:xfrm>
                  <a:off x="231775" y="738188"/>
                  <a:ext cx="2214563" cy="2384425"/>
                </a:xfrm>
                <a:custGeom>
                  <a:avLst/>
                  <a:gdLst>
                    <a:gd name="T0" fmla="*/ 834 w 1550"/>
                    <a:gd name="T1" fmla="*/ 834 h 1668"/>
                    <a:gd name="T2" fmla="*/ 1550 w 1550"/>
                    <a:gd name="T3" fmla="*/ 1049 h 1668"/>
                    <a:gd name="T4" fmla="*/ 619 w 1550"/>
                    <a:gd name="T5" fmla="*/ 1549 h 1668"/>
                    <a:gd name="T6" fmla="*/ 119 w 1550"/>
                    <a:gd name="T7" fmla="*/ 619 h 1668"/>
                    <a:gd name="T8" fmla="*/ 1049 w 1550"/>
                    <a:gd name="T9" fmla="*/ 119 h 1668"/>
                    <a:gd name="T10" fmla="*/ 1539 w 1550"/>
                    <a:gd name="T11" fmla="*/ 587 h 1668"/>
                    <a:gd name="T12" fmla="*/ 834 w 1550"/>
                    <a:gd name="T13" fmla="*/ 834 h 1668"/>
                  </a:gdLst>
                  <a:ahLst/>
                  <a:cxnLst>
                    <a:cxn ang="0">
                      <a:pos x="T0" y="T1"/>
                    </a:cxn>
                    <a:cxn ang="0">
                      <a:pos x="T2" y="T3"/>
                    </a:cxn>
                    <a:cxn ang="0">
                      <a:pos x="T4" y="T5"/>
                    </a:cxn>
                    <a:cxn ang="0">
                      <a:pos x="T6" y="T7"/>
                    </a:cxn>
                    <a:cxn ang="0">
                      <a:pos x="T8" y="T9"/>
                    </a:cxn>
                    <a:cxn ang="0">
                      <a:pos x="T10" y="T11"/>
                    </a:cxn>
                    <a:cxn ang="0">
                      <a:pos x="T12" y="T13"/>
                    </a:cxn>
                  </a:cxnLst>
                  <a:rect l="0" t="0" r="r" b="b"/>
                  <a:pathLst>
                    <a:path w="1550" h="1668">
                      <a:moveTo>
                        <a:pt x="834" y="834"/>
                      </a:moveTo>
                      <a:cubicBezTo>
                        <a:pt x="1550" y="1049"/>
                        <a:pt x="1550" y="1049"/>
                        <a:pt x="1550" y="1049"/>
                      </a:cubicBezTo>
                      <a:cubicBezTo>
                        <a:pt x="1431" y="1444"/>
                        <a:pt x="1014" y="1668"/>
                        <a:pt x="619" y="1549"/>
                      </a:cubicBezTo>
                      <a:cubicBezTo>
                        <a:pt x="224" y="1431"/>
                        <a:pt x="0" y="1014"/>
                        <a:pt x="119" y="619"/>
                      </a:cubicBezTo>
                      <a:cubicBezTo>
                        <a:pt x="237" y="224"/>
                        <a:pt x="654" y="0"/>
                        <a:pt x="1049" y="119"/>
                      </a:cubicBezTo>
                      <a:cubicBezTo>
                        <a:pt x="1286" y="190"/>
                        <a:pt x="1458" y="354"/>
                        <a:pt x="1539" y="587"/>
                      </a:cubicBezTo>
                      <a:cubicBezTo>
                        <a:pt x="834" y="834"/>
                        <a:pt x="834" y="834"/>
                        <a:pt x="834" y="834"/>
                      </a:cubicBezTo>
                    </a:path>
                  </a:pathLst>
                </a:custGeom>
                <a:solidFill>
                  <a:srgbClr val="BBBF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sp>
            <p:nvSpPr>
              <p:cNvPr id="150" name="Freeform 122"/>
              <p:cNvSpPr>
                <a:spLocks/>
              </p:cNvSpPr>
              <p:nvPr/>
            </p:nvSpPr>
            <p:spPr bwMode="auto">
              <a:xfrm>
                <a:off x="361950" y="984250"/>
                <a:ext cx="1957388" cy="1881188"/>
              </a:xfrm>
              <a:custGeom>
                <a:avLst/>
                <a:gdLst>
                  <a:gd name="T0" fmla="*/ 741 w 1370"/>
                  <a:gd name="T1" fmla="*/ 0 h 1316"/>
                  <a:gd name="T2" fmla="*/ 526 w 1370"/>
                  <a:gd name="T3" fmla="*/ 36 h 1316"/>
                  <a:gd name="T4" fmla="*/ 119 w 1370"/>
                  <a:gd name="T5" fmla="*/ 872 h 1316"/>
                  <a:gd name="T6" fmla="*/ 741 w 1370"/>
                  <a:gd name="T7" fmla="*/ 1316 h 1316"/>
                  <a:gd name="T8" fmla="*/ 955 w 1370"/>
                  <a:gd name="T9" fmla="*/ 1280 h 1316"/>
                  <a:gd name="T10" fmla="*/ 1370 w 1370"/>
                  <a:gd name="T11" fmla="*/ 850 h 1316"/>
                  <a:gd name="T12" fmla="*/ 1332 w 1370"/>
                  <a:gd name="T13" fmla="*/ 839 h 1316"/>
                  <a:gd name="T14" fmla="*/ 942 w 1370"/>
                  <a:gd name="T15" fmla="*/ 1242 h 1316"/>
                  <a:gd name="T16" fmla="*/ 741 w 1370"/>
                  <a:gd name="T17" fmla="*/ 1276 h 1316"/>
                  <a:gd name="T18" fmla="*/ 156 w 1370"/>
                  <a:gd name="T19" fmla="*/ 859 h 1316"/>
                  <a:gd name="T20" fmla="*/ 539 w 1370"/>
                  <a:gd name="T21" fmla="*/ 74 h 1316"/>
                  <a:gd name="T22" fmla="*/ 741 w 1370"/>
                  <a:gd name="T23" fmla="*/ 40 h 1316"/>
                  <a:gd name="T24" fmla="*/ 1325 w 1370"/>
                  <a:gd name="T25" fmla="*/ 457 h 1316"/>
                  <a:gd name="T26" fmla="*/ 1326 w 1370"/>
                  <a:gd name="T27" fmla="*/ 458 h 1316"/>
                  <a:gd name="T28" fmla="*/ 1363 w 1370"/>
                  <a:gd name="T29" fmla="*/ 445 h 1316"/>
                  <a:gd name="T30" fmla="*/ 1363 w 1370"/>
                  <a:gd name="T31" fmla="*/ 444 h 1316"/>
                  <a:gd name="T32" fmla="*/ 741 w 1370"/>
                  <a:gd name="T33" fmla="*/ 0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0" h="1316">
                    <a:moveTo>
                      <a:pt x="741" y="0"/>
                    </a:moveTo>
                    <a:cubicBezTo>
                      <a:pt x="670" y="0"/>
                      <a:pt x="597" y="11"/>
                      <a:pt x="526" y="36"/>
                    </a:cubicBezTo>
                    <a:cubicBezTo>
                      <a:pt x="183" y="154"/>
                      <a:pt x="0" y="529"/>
                      <a:pt x="119" y="872"/>
                    </a:cubicBezTo>
                    <a:cubicBezTo>
                      <a:pt x="212" y="1145"/>
                      <a:pt x="468" y="1316"/>
                      <a:pt x="741" y="1316"/>
                    </a:cubicBezTo>
                    <a:cubicBezTo>
                      <a:pt x="812" y="1316"/>
                      <a:pt x="884" y="1305"/>
                      <a:pt x="955" y="1280"/>
                    </a:cubicBezTo>
                    <a:cubicBezTo>
                      <a:pt x="1162" y="1209"/>
                      <a:pt x="1311" y="1045"/>
                      <a:pt x="1370" y="850"/>
                    </a:cubicBezTo>
                    <a:cubicBezTo>
                      <a:pt x="1332" y="839"/>
                      <a:pt x="1332" y="839"/>
                      <a:pt x="1332" y="839"/>
                    </a:cubicBezTo>
                    <a:cubicBezTo>
                      <a:pt x="1276" y="1021"/>
                      <a:pt x="1136" y="1175"/>
                      <a:pt x="942" y="1242"/>
                    </a:cubicBezTo>
                    <a:cubicBezTo>
                      <a:pt x="875" y="1265"/>
                      <a:pt x="807" y="1276"/>
                      <a:pt x="741" y="1276"/>
                    </a:cubicBezTo>
                    <a:cubicBezTo>
                      <a:pt x="484" y="1276"/>
                      <a:pt x="245" y="1115"/>
                      <a:pt x="156" y="859"/>
                    </a:cubicBezTo>
                    <a:cubicBezTo>
                      <a:pt x="45" y="537"/>
                      <a:pt x="217" y="185"/>
                      <a:pt x="539" y="74"/>
                    </a:cubicBezTo>
                    <a:cubicBezTo>
                      <a:pt x="606" y="51"/>
                      <a:pt x="674" y="40"/>
                      <a:pt x="741" y="40"/>
                    </a:cubicBezTo>
                    <a:cubicBezTo>
                      <a:pt x="997" y="40"/>
                      <a:pt x="1237" y="201"/>
                      <a:pt x="1325" y="457"/>
                    </a:cubicBezTo>
                    <a:cubicBezTo>
                      <a:pt x="1325" y="457"/>
                      <a:pt x="1325" y="458"/>
                      <a:pt x="1326" y="458"/>
                    </a:cubicBezTo>
                    <a:cubicBezTo>
                      <a:pt x="1363" y="445"/>
                      <a:pt x="1363" y="445"/>
                      <a:pt x="1363" y="445"/>
                    </a:cubicBezTo>
                    <a:cubicBezTo>
                      <a:pt x="1363" y="445"/>
                      <a:pt x="1363" y="444"/>
                      <a:pt x="1363" y="444"/>
                    </a:cubicBezTo>
                    <a:cubicBezTo>
                      <a:pt x="1269" y="171"/>
                      <a:pt x="1014" y="0"/>
                      <a:pt x="741" y="0"/>
                    </a:cubicBezTo>
                  </a:path>
                </a:pathLst>
              </a:custGeom>
              <a:solidFill>
                <a:srgbClr val="565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sp>
          <p:nvSpPr>
            <p:cNvPr id="148" name="Freeform 123"/>
            <p:cNvSpPr>
              <a:spLocks/>
            </p:cNvSpPr>
            <p:nvPr/>
          </p:nvSpPr>
          <p:spPr bwMode="auto">
            <a:xfrm>
              <a:off x="425450" y="1041400"/>
              <a:ext cx="1892300" cy="1766888"/>
            </a:xfrm>
            <a:custGeom>
              <a:avLst/>
              <a:gdLst>
                <a:gd name="T0" fmla="*/ 696 w 1324"/>
                <a:gd name="T1" fmla="*/ 0 h 1236"/>
                <a:gd name="T2" fmla="*/ 494 w 1324"/>
                <a:gd name="T3" fmla="*/ 34 h 1236"/>
                <a:gd name="T4" fmla="*/ 111 w 1324"/>
                <a:gd name="T5" fmla="*/ 819 h 1236"/>
                <a:gd name="T6" fmla="*/ 696 w 1324"/>
                <a:gd name="T7" fmla="*/ 1236 h 1236"/>
                <a:gd name="T8" fmla="*/ 897 w 1324"/>
                <a:gd name="T9" fmla="*/ 1202 h 1236"/>
                <a:gd name="T10" fmla="*/ 1287 w 1324"/>
                <a:gd name="T11" fmla="*/ 799 h 1236"/>
                <a:gd name="T12" fmla="*/ 1281 w 1324"/>
                <a:gd name="T13" fmla="*/ 419 h 1236"/>
                <a:gd name="T14" fmla="*/ 1281 w 1324"/>
                <a:gd name="T15" fmla="*/ 418 h 1236"/>
                <a:gd name="T16" fmla="*/ 1280 w 1324"/>
                <a:gd name="T17" fmla="*/ 417 h 1236"/>
                <a:gd name="T18" fmla="*/ 696 w 1324"/>
                <a:gd name="T19" fmla="*/ 0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4" h="1236">
                  <a:moveTo>
                    <a:pt x="696" y="0"/>
                  </a:moveTo>
                  <a:cubicBezTo>
                    <a:pt x="629" y="0"/>
                    <a:pt x="561" y="11"/>
                    <a:pt x="494" y="34"/>
                  </a:cubicBezTo>
                  <a:cubicBezTo>
                    <a:pt x="172" y="145"/>
                    <a:pt x="0" y="497"/>
                    <a:pt x="111" y="819"/>
                  </a:cubicBezTo>
                  <a:cubicBezTo>
                    <a:pt x="200" y="1075"/>
                    <a:pt x="439" y="1236"/>
                    <a:pt x="696" y="1236"/>
                  </a:cubicBezTo>
                  <a:cubicBezTo>
                    <a:pt x="762" y="1236"/>
                    <a:pt x="830" y="1225"/>
                    <a:pt x="897" y="1202"/>
                  </a:cubicBezTo>
                  <a:cubicBezTo>
                    <a:pt x="1091" y="1135"/>
                    <a:pt x="1231" y="981"/>
                    <a:pt x="1287" y="799"/>
                  </a:cubicBezTo>
                  <a:cubicBezTo>
                    <a:pt x="1324" y="679"/>
                    <a:pt x="1324" y="547"/>
                    <a:pt x="1281" y="419"/>
                  </a:cubicBezTo>
                  <a:cubicBezTo>
                    <a:pt x="1281" y="419"/>
                    <a:pt x="1281" y="418"/>
                    <a:pt x="1281" y="418"/>
                  </a:cubicBezTo>
                  <a:cubicBezTo>
                    <a:pt x="1280" y="418"/>
                    <a:pt x="1280" y="417"/>
                    <a:pt x="1280" y="417"/>
                  </a:cubicBezTo>
                  <a:cubicBezTo>
                    <a:pt x="1192" y="161"/>
                    <a:pt x="952" y="0"/>
                    <a:pt x="696"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sp>
        <p:nvSpPr>
          <p:cNvPr id="153" name="Rectangle 126"/>
          <p:cNvSpPr>
            <a:spLocks noChangeArrowheads="1"/>
          </p:cNvSpPr>
          <p:nvPr/>
        </p:nvSpPr>
        <p:spPr bwMode="auto">
          <a:xfrm>
            <a:off x="3305098" y="1418027"/>
            <a:ext cx="1560492" cy="530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1725" dirty="0">
                <a:solidFill>
                  <a:srgbClr val="00A8E1"/>
                </a:solidFill>
                <a:latin typeface="Calibri" panose="020F0502020204030204" pitchFamily="34" charset="0"/>
              </a:rPr>
              <a:t>of yearly revenue</a:t>
            </a:r>
          </a:p>
          <a:p>
            <a:pPr algn="ctr" defTabSz="685800"/>
            <a:r>
              <a:rPr lang="en-US" altLang="en-US" sz="1725" dirty="0">
                <a:solidFill>
                  <a:srgbClr val="00A8E1"/>
                </a:solidFill>
                <a:latin typeface="Calibri" panose="020F0502020204030204" pitchFamily="34" charset="0"/>
              </a:rPr>
              <a:t>invested as R&amp;D</a:t>
            </a:r>
            <a:endParaRPr lang="en-US" altLang="en-US" sz="1350" dirty="0"/>
          </a:p>
        </p:txBody>
      </p:sp>
      <p:sp>
        <p:nvSpPr>
          <p:cNvPr id="154" name="Freeform 140"/>
          <p:cNvSpPr>
            <a:spLocks/>
          </p:cNvSpPr>
          <p:nvPr/>
        </p:nvSpPr>
        <p:spPr bwMode="auto">
          <a:xfrm>
            <a:off x="3236119" y="1328729"/>
            <a:ext cx="94060" cy="652463"/>
          </a:xfrm>
          <a:custGeom>
            <a:avLst/>
            <a:gdLst>
              <a:gd name="T0" fmla="*/ 79 w 79"/>
              <a:gd name="T1" fmla="*/ 0 h 548"/>
              <a:gd name="T2" fmla="*/ 0 w 79"/>
              <a:gd name="T3" fmla="*/ 0 h 548"/>
              <a:gd name="T4" fmla="*/ 0 w 79"/>
              <a:gd name="T5" fmla="*/ 548 h 548"/>
              <a:gd name="T6" fmla="*/ 79 w 79"/>
              <a:gd name="T7" fmla="*/ 548 h 548"/>
              <a:gd name="T8" fmla="*/ 79 w 79"/>
              <a:gd name="T9" fmla="*/ 541 h 548"/>
              <a:gd name="T10" fmla="*/ 8 w 79"/>
              <a:gd name="T11" fmla="*/ 541 h 548"/>
              <a:gd name="T12" fmla="*/ 8 w 79"/>
              <a:gd name="T13" fmla="*/ 8 h 548"/>
              <a:gd name="T14" fmla="*/ 79 w 79"/>
              <a:gd name="T15" fmla="*/ 8 h 548"/>
              <a:gd name="T16" fmla="*/ 79 w 79"/>
              <a:gd name="T17" fmla="*/ 0 h 548"/>
              <a:gd name="T18" fmla="*/ 79 w 79"/>
              <a:gd name="T1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548">
                <a:moveTo>
                  <a:pt x="79" y="0"/>
                </a:moveTo>
                <a:lnTo>
                  <a:pt x="0" y="0"/>
                </a:lnTo>
                <a:lnTo>
                  <a:pt x="0" y="548"/>
                </a:lnTo>
                <a:lnTo>
                  <a:pt x="79" y="548"/>
                </a:lnTo>
                <a:lnTo>
                  <a:pt x="79" y="541"/>
                </a:lnTo>
                <a:lnTo>
                  <a:pt x="8" y="541"/>
                </a:lnTo>
                <a:lnTo>
                  <a:pt x="8" y="8"/>
                </a:lnTo>
                <a:lnTo>
                  <a:pt x="79" y="8"/>
                </a:lnTo>
                <a:lnTo>
                  <a:pt x="79" y="0"/>
                </a:lnTo>
                <a:lnTo>
                  <a:pt x="79" y="0"/>
                </a:lnTo>
                <a:close/>
              </a:path>
            </a:pathLst>
          </a:custGeom>
          <a:solidFill>
            <a:srgbClr val="6CAE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55" name="Freeform 141"/>
          <p:cNvSpPr>
            <a:spLocks/>
          </p:cNvSpPr>
          <p:nvPr/>
        </p:nvSpPr>
        <p:spPr bwMode="auto">
          <a:xfrm>
            <a:off x="4847034" y="1328729"/>
            <a:ext cx="94060" cy="652463"/>
          </a:xfrm>
          <a:custGeom>
            <a:avLst/>
            <a:gdLst>
              <a:gd name="T0" fmla="*/ 0 w 79"/>
              <a:gd name="T1" fmla="*/ 548 h 548"/>
              <a:gd name="T2" fmla="*/ 79 w 79"/>
              <a:gd name="T3" fmla="*/ 548 h 548"/>
              <a:gd name="T4" fmla="*/ 79 w 79"/>
              <a:gd name="T5" fmla="*/ 0 h 548"/>
              <a:gd name="T6" fmla="*/ 0 w 79"/>
              <a:gd name="T7" fmla="*/ 0 h 548"/>
              <a:gd name="T8" fmla="*/ 0 w 79"/>
              <a:gd name="T9" fmla="*/ 8 h 548"/>
              <a:gd name="T10" fmla="*/ 71 w 79"/>
              <a:gd name="T11" fmla="*/ 8 h 548"/>
              <a:gd name="T12" fmla="*/ 71 w 79"/>
              <a:gd name="T13" fmla="*/ 541 h 548"/>
              <a:gd name="T14" fmla="*/ 0 w 79"/>
              <a:gd name="T15" fmla="*/ 541 h 548"/>
              <a:gd name="T16" fmla="*/ 0 w 79"/>
              <a:gd name="T17" fmla="*/ 548 h 548"/>
              <a:gd name="T18" fmla="*/ 0 w 79"/>
              <a:gd name="T19" fmla="*/ 54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548">
                <a:moveTo>
                  <a:pt x="0" y="548"/>
                </a:moveTo>
                <a:lnTo>
                  <a:pt x="79" y="548"/>
                </a:lnTo>
                <a:lnTo>
                  <a:pt x="79" y="0"/>
                </a:lnTo>
                <a:lnTo>
                  <a:pt x="0" y="0"/>
                </a:lnTo>
                <a:lnTo>
                  <a:pt x="0" y="8"/>
                </a:lnTo>
                <a:lnTo>
                  <a:pt x="71" y="8"/>
                </a:lnTo>
                <a:lnTo>
                  <a:pt x="71" y="541"/>
                </a:lnTo>
                <a:lnTo>
                  <a:pt x="0" y="541"/>
                </a:lnTo>
                <a:lnTo>
                  <a:pt x="0" y="548"/>
                </a:lnTo>
                <a:lnTo>
                  <a:pt x="0" y="548"/>
                </a:lnTo>
                <a:close/>
              </a:path>
            </a:pathLst>
          </a:custGeom>
          <a:solidFill>
            <a:srgbClr val="6CAE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56" name="Rectangle 142"/>
          <p:cNvSpPr>
            <a:spLocks noChangeArrowheads="1"/>
          </p:cNvSpPr>
          <p:nvPr/>
        </p:nvSpPr>
        <p:spPr bwMode="auto">
          <a:xfrm>
            <a:off x="2950369" y="1641864"/>
            <a:ext cx="290513" cy="9525"/>
          </a:xfrm>
          <a:prstGeom prst="rect">
            <a:avLst/>
          </a:prstGeom>
          <a:solidFill>
            <a:srgbClr val="6CAE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57" name="Freeform 143"/>
          <p:cNvSpPr>
            <a:spLocks/>
          </p:cNvSpPr>
          <p:nvPr/>
        </p:nvSpPr>
        <p:spPr bwMode="auto">
          <a:xfrm>
            <a:off x="2950369" y="1641864"/>
            <a:ext cx="290513" cy="9525"/>
          </a:xfrm>
          <a:custGeom>
            <a:avLst/>
            <a:gdLst>
              <a:gd name="T0" fmla="*/ 244 w 244"/>
              <a:gd name="T1" fmla="*/ 0 h 8"/>
              <a:gd name="T2" fmla="*/ 0 w 244"/>
              <a:gd name="T3" fmla="*/ 0 h 8"/>
              <a:gd name="T4" fmla="*/ 0 w 244"/>
              <a:gd name="T5" fmla="*/ 8 h 8"/>
              <a:gd name="T6" fmla="*/ 244 w 244"/>
              <a:gd name="T7" fmla="*/ 8 h 8"/>
            </a:gdLst>
            <a:ahLst/>
            <a:cxnLst>
              <a:cxn ang="0">
                <a:pos x="T0" y="T1"/>
              </a:cxn>
              <a:cxn ang="0">
                <a:pos x="T2" y="T3"/>
              </a:cxn>
              <a:cxn ang="0">
                <a:pos x="T4" y="T5"/>
              </a:cxn>
              <a:cxn ang="0">
                <a:pos x="T6" y="T7"/>
              </a:cxn>
            </a:cxnLst>
            <a:rect l="0" t="0" r="r" b="b"/>
            <a:pathLst>
              <a:path w="244" h="8">
                <a:moveTo>
                  <a:pt x="244" y="0"/>
                </a:moveTo>
                <a:lnTo>
                  <a:pt x="0" y="0"/>
                </a:lnTo>
                <a:lnTo>
                  <a:pt x="0" y="8"/>
                </a:lnTo>
                <a:lnTo>
                  <a:pt x="244" y="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58" name="Rectangle 126"/>
          <p:cNvSpPr>
            <a:spLocks noChangeArrowheads="1"/>
          </p:cNvSpPr>
          <p:nvPr/>
        </p:nvSpPr>
        <p:spPr bwMode="auto">
          <a:xfrm>
            <a:off x="1685717" y="1353556"/>
            <a:ext cx="1025922"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3600" dirty="0">
                <a:solidFill>
                  <a:srgbClr val="00A8E1"/>
                </a:solidFill>
                <a:latin typeface="Calibri" panose="020F0502020204030204" pitchFamily="34" charset="0"/>
              </a:rPr>
              <a:t>8-10</a:t>
            </a:r>
            <a:r>
              <a:rPr lang="en-US" altLang="en-US" sz="3000" baseline="30000" dirty="0">
                <a:solidFill>
                  <a:srgbClr val="00A8E1"/>
                </a:solidFill>
                <a:latin typeface="Calibri" panose="020F0502020204030204" pitchFamily="34" charset="0"/>
              </a:rPr>
              <a:t>%</a:t>
            </a:r>
            <a:endParaRPr lang="en-US" altLang="en-US" sz="3300" baseline="30000" dirty="0"/>
          </a:p>
        </p:txBody>
      </p:sp>
    </p:spTree>
    <p:extLst>
      <p:ext uri="{BB962C8B-B14F-4D97-AF65-F5344CB8AC3E}">
        <p14:creationId xmlns:p14="http://schemas.microsoft.com/office/powerpoint/2010/main" val="3402422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1"/>
          </p:nvPr>
        </p:nvSpPr>
        <p:spPr/>
        <p:txBody>
          <a:bodyPr/>
          <a:lstStyle/>
          <a:p>
            <a:fld id="{4FC0B58B-B498-40BB-9C2D-CD286EE3FCD1}" type="slidenum">
              <a:rPr lang="en-US" altLang="en-US"/>
              <a:pPr/>
              <a:t>40</a:t>
            </a:fld>
            <a:endParaRPr lang="en-US" altLang="en-US"/>
          </a:p>
        </p:txBody>
      </p:sp>
      <p:sp>
        <p:nvSpPr>
          <p:cNvPr id="403458" name="Rectangle 2"/>
          <p:cNvSpPr>
            <a:spLocks noGrp="1" noChangeArrowheads="1"/>
          </p:cNvSpPr>
          <p:nvPr>
            <p:ph type="title"/>
          </p:nvPr>
        </p:nvSpPr>
        <p:spPr/>
        <p:txBody>
          <a:bodyPr/>
          <a:lstStyle/>
          <a:p>
            <a:r>
              <a:rPr lang="en-US" altLang="en-US" dirty="0"/>
              <a:t>Response 3:  Risk Acceptance</a:t>
            </a:r>
          </a:p>
        </p:txBody>
      </p:sp>
      <p:sp>
        <p:nvSpPr>
          <p:cNvPr id="403459" name="Rectangle 3"/>
          <p:cNvSpPr>
            <a:spLocks noGrp="1" noChangeArrowheads="1"/>
          </p:cNvSpPr>
          <p:nvPr>
            <p:ph type="body" idx="1"/>
          </p:nvPr>
        </p:nvSpPr>
        <p:spPr/>
        <p:txBody>
          <a:bodyPr/>
          <a:lstStyle/>
          <a:p>
            <a:pPr>
              <a:buFont typeface="Wingdings" panose="05000000000000000000" pitchFamily="2" charset="2"/>
              <a:buNone/>
            </a:pPr>
            <a:r>
              <a:rPr lang="en-US" altLang="en-US" sz="1800" dirty="0"/>
              <a:t>An acceptance strategy involves allowing the risk to materialize and having enough resources and time to properly absorb the effects of the risk and still deliver the project successfully.</a:t>
            </a:r>
          </a:p>
          <a:p>
            <a:pPr>
              <a:buFont typeface="Wingdings" panose="05000000000000000000" pitchFamily="2" charset="2"/>
              <a:buNone/>
            </a:pPr>
            <a:endParaRPr lang="en-US" altLang="en-US" sz="1800" dirty="0"/>
          </a:p>
          <a:p>
            <a:pPr algn="just"/>
            <a:r>
              <a:rPr lang="en-US" altLang="en-US" sz="1800" dirty="0">
                <a:cs typeface="Times New Roman" panose="02020603050405020304" pitchFamily="18" charset="0"/>
              </a:rPr>
              <a:t>Passive acceptance is letting the risk occur and accepting the impact.</a:t>
            </a:r>
          </a:p>
          <a:p>
            <a:pPr algn="just"/>
            <a:r>
              <a:rPr lang="en-US" altLang="en-US" sz="1800" dirty="0">
                <a:cs typeface="Times New Roman" panose="02020603050405020304" pitchFamily="18" charset="0"/>
              </a:rPr>
              <a:t>Active acceptance is letting the risk occur but having a ‘Contingency Plan’ in place with funds, resources and activities preplanned.</a:t>
            </a:r>
          </a:p>
          <a:p>
            <a:pPr>
              <a:buFont typeface="Wingdings" panose="05000000000000000000" pitchFamily="2" charset="2"/>
              <a:buNone/>
            </a:pPr>
            <a:endParaRPr lang="en-US" altLang="en-US" sz="1800" dirty="0"/>
          </a:p>
        </p:txBody>
      </p:sp>
    </p:spTree>
    <p:custDataLst>
      <p:tags r:id="rId1"/>
    </p:custDataLst>
    <p:extLst>
      <p:ext uri="{BB962C8B-B14F-4D97-AF65-F5344CB8AC3E}">
        <p14:creationId xmlns:p14="http://schemas.microsoft.com/office/powerpoint/2010/main" val="254355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Footer Placeholder 3"/>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102" name="Slide Number Placeholder 4"/>
          <p:cNvSpPr>
            <a:spLocks noGrp="1"/>
          </p:cNvSpPr>
          <p:nvPr>
            <p:ph type="sldNum" sz="quarter" idx="11"/>
          </p:nvPr>
        </p:nvSpPr>
        <p:spPr/>
        <p:txBody>
          <a:bodyPr/>
          <a:lstStyle/>
          <a:p>
            <a:fld id="{4672D300-1191-42B0-9AB0-04FDC7019CC7}" type="slidenum">
              <a:rPr lang="en-US" altLang="en-US"/>
              <a:pPr/>
              <a:t>41</a:t>
            </a:fld>
            <a:endParaRPr lang="en-US" altLang="en-US"/>
          </a:p>
        </p:txBody>
      </p:sp>
      <p:sp>
        <p:nvSpPr>
          <p:cNvPr id="408578" name="Rectangle 2"/>
          <p:cNvSpPr>
            <a:spLocks noGrp="1" noChangeArrowheads="1"/>
          </p:cNvSpPr>
          <p:nvPr>
            <p:ph type="title"/>
          </p:nvPr>
        </p:nvSpPr>
        <p:spPr/>
        <p:txBody>
          <a:bodyPr/>
          <a:lstStyle/>
          <a:p>
            <a:r>
              <a:rPr lang="en-US" altLang="en-US" dirty="0"/>
              <a:t>Contingency Plan</a:t>
            </a:r>
          </a:p>
        </p:txBody>
      </p:sp>
      <p:grpSp>
        <p:nvGrpSpPr>
          <p:cNvPr id="107" name="Group 106"/>
          <p:cNvGrpSpPr/>
          <p:nvPr/>
        </p:nvGrpSpPr>
        <p:grpSpPr>
          <a:xfrm>
            <a:off x="2278399" y="1840554"/>
            <a:ext cx="6065926" cy="551447"/>
            <a:chOff x="2278399" y="1840554"/>
            <a:chExt cx="6065926" cy="551447"/>
          </a:xfrm>
        </p:grpSpPr>
        <p:sp>
          <p:nvSpPr>
            <p:cNvPr id="6" name="Freeform 5"/>
            <p:cNvSpPr/>
            <p:nvPr/>
          </p:nvSpPr>
          <p:spPr>
            <a:xfrm>
              <a:off x="2278399" y="1840554"/>
              <a:ext cx="919079" cy="551447"/>
            </a:xfrm>
            <a:custGeom>
              <a:avLst/>
              <a:gdLst>
                <a:gd name="connsiteX0" fmla="*/ 0 w 919079"/>
                <a:gd name="connsiteY0" fmla="*/ 55145 h 551447"/>
                <a:gd name="connsiteX1" fmla="*/ 55145 w 919079"/>
                <a:gd name="connsiteY1" fmla="*/ 0 h 551447"/>
                <a:gd name="connsiteX2" fmla="*/ 863934 w 919079"/>
                <a:gd name="connsiteY2" fmla="*/ 0 h 551447"/>
                <a:gd name="connsiteX3" fmla="*/ 919079 w 919079"/>
                <a:gd name="connsiteY3" fmla="*/ 55145 h 551447"/>
                <a:gd name="connsiteX4" fmla="*/ 919079 w 919079"/>
                <a:gd name="connsiteY4" fmla="*/ 496302 h 551447"/>
                <a:gd name="connsiteX5" fmla="*/ 863934 w 919079"/>
                <a:gd name="connsiteY5" fmla="*/ 551447 h 551447"/>
                <a:gd name="connsiteX6" fmla="*/ 55145 w 919079"/>
                <a:gd name="connsiteY6" fmla="*/ 551447 h 551447"/>
                <a:gd name="connsiteX7" fmla="*/ 0 w 919079"/>
                <a:gd name="connsiteY7" fmla="*/ 496302 h 551447"/>
                <a:gd name="connsiteX8" fmla="*/ 0 w 919079"/>
                <a:gd name="connsiteY8" fmla="*/ 55145 h 5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79" h="551447">
                  <a:moveTo>
                    <a:pt x="0" y="55145"/>
                  </a:moveTo>
                  <a:cubicBezTo>
                    <a:pt x="0" y="24689"/>
                    <a:pt x="24689" y="0"/>
                    <a:pt x="55145" y="0"/>
                  </a:cubicBezTo>
                  <a:lnTo>
                    <a:pt x="863934" y="0"/>
                  </a:lnTo>
                  <a:cubicBezTo>
                    <a:pt x="894390" y="0"/>
                    <a:pt x="919079" y="24689"/>
                    <a:pt x="919079" y="55145"/>
                  </a:cubicBezTo>
                  <a:lnTo>
                    <a:pt x="919079" y="496302"/>
                  </a:lnTo>
                  <a:cubicBezTo>
                    <a:pt x="919079" y="526758"/>
                    <a:pt x="894390" y="551447"/>
                    <a:pt x="863934" y="551447"/>
                  </a:cubicBezTo>
                  <a:lnTo>
                    <a:pt x="55145" y="551447"/>
                  </a:lnTo>
                  <a:cubicBezTo>
                    <a:pt x="24689" y="551447"/>
                    <a:pt x="0" y="526758"/>
                    <a:pt x="0" y="496302"/>
                  </a:cubicBezTo>
                  <a:lnTo>
                    <a:pt x="0" y="5514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971" tIns="99971" rIns="99971" bIns="99971" numCol="1" spcCol="1270" anchor="ctr" anchorCtr="0">
              <a:noAutofit/>
            </a:bodyPr>
            <a:lstStyle/>
            <a:p>
              <a:pPr marL="0" lvl="0" indent="0" algn="ctr" defTabSz="977900">
                <a:lnSpc>
                  <a:spcPct val="90000"/>
                </a:lnSpc>
                <a:spcBef>
                  <a:spcPct val="0"/>
                </a:spcBef>
                <a:spcAft>
                  <a:spcPct val="35000"/>
                </a:spcAft>
                <a:buNone/>
              </a:pPr>
              <a:r>
                <a:rPr lang="en-US" sz="2200" kern="1200" dirty="0"/>
                <a:t>Step 1</a:t>
              </a:r>
            </a:p>
          </p:txBody>
        </p:sp>
        <p:sp>
          <p:nvSpPr>
            <p:cNvPr id="8" name="Freeform 7"/>
            <p:cNvSpPr/>
            <p:nvPr/>
          </p:nvSpPr>
          <p:spPr>
            <a:xfrm>
              <a:off x="3565111" y="1840554"/>
              <a:ext cx="919079" cy="551447"/>
            </a:xfrm>
            <a:custGeom>
              <a:avLst/>
              <a:gdLst>
                <a:gd name="connsiteX0" fmla="*/ 0 w 919079"/>
                <a:gd name="connsiteY0" fmla="*/ 55145 h 551447"/>
                <a:gd name="connsiteX1" fmla="*/ 55145 w 919079"/>
                <a:gd name="connsiteY1" fmla="*/ 0 h 551447"/>
                <a:gd name="connsiteX2" fmla="*/ 863934 w 919079"/>
                <a:gd name="connsiteY2" fmla="*/ 0 h 551447"/>
                <a:gd name="connsiteX3" fmla="*/ 919079 w 919079"/>
                <a:gd name="connsiteY3" fmla="*/ 55145 h 551447"/>
                <a:gd name="connsiteX4" fmla="*/ 919079 w 919079"/>
                <a:gd name="connsiteY4" fmla="*/ 496302 h 551447"/>
                <a:gd name="connsiteX5" fmla="*/ 863934 w 919079"/>
                <a:gd name="connsiteY5" fmla="*/ 551447 h 551447"/>
                <a:gd name="connsiteX6" fmla="*/ 55145 w 919079"/>
                <a:gd name="connsiteY6" fmla="*/ 551447 h 551447"/>
                <a:gd name="connsiteX7" fmla="*/ 0 w 919079"/>
                <a:gd name="connsiteY7" fmla="*/ 496302 h 551447"/>
                <a:gd name="connsiteX8" fmla="*/ 0 w 919079"/>
                <a:gd name="connsiteY8" fmla="*/ 55145 h 5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79" h="551447">
                  <a:moveTo>
                    <a:pt x="0" y="55145"/>
                  </a:moveTo>
                  <a:cubicBezTo>
                    <a:pt x="0" y="24689"/>
                    <a:pt x="24689" y="0"/>
                    <a:pt x="55145" y="0"/>
                  </a:cubicBezTo>
                  <a:lnTo>
                    <a:pt x="863934" y="0"/>
                  </a:lnTo>
                  <a:cubicBezTo>
                    <a:pt x="894390" y="0"/>
                    <a:pt x="919079" y="24689"/>
                    <a:pt x="919079" y="55145"/>
                  </a:cubicBezTo>
                  <a:lnTo>
                    <a:pt x="919079" y="496302"/>
                  </a:lnTo>
                  <a:cubicBezTo>
                    <a:pt x="919079" y="526758"/>
                    <a:pt x="894390" y="551447"/>
                    <a:pt x="863934" y="551447"/>
                  </a:cubicBezTo>
                  <a:lnTo>
                    <a:pt x="55145" y="551447"/>
                  </a:lnTo>
                  <a:cubicBezTo>
                    <a:pt x="24689" y="551447"/>
                    <a:pt x="0" y="526758"/>
                    <a:pt x="0" y="496302"/>
                  </a:cubicBezTo>
                  <a:lnTo>
                    <a:pt x="0" y="5514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971" tIns="99971" rIns="99971" bIns="99971" numCol="1" spcCol="1270" anchor="ctr" anchorCtr="0">
              <a:noAutofit/>
            </a:bodyPr>
            <a:lstStyle/>
            <a:p>
              <a:pPr marL="0" lvl="0" indent="0" algn="ctr" defTabSz="977900">
                <a:lnSpc>
                  <a:spcPct val="90000"/>
                </a:lnSpc>
                <a:spcBef>
                  <a:spcPct val="0"/>
                </a:spcBef>
                <a:spcAft>
                  <a:spcPct val="35000"/>
                </a:spcAft>
                <a:buNone/>
              </a:pPr>
              <a:r>
                <a:rPr lang="en-US" sz="2200" kern="1200" dirty="0"/>
                <a:t>Step 2</a:t>
              </a:r>
            </a:p>
          </p:txBody>
        </p:sp>
        <p:sp>
          <p:nvSpPr>
            <p:cNvPr id="10" name="Freeform 9"/>
            <p:cNvSpPr/>
            <p:nvPr/>
          </p:nvSpPr>
          <p:spPr>
            <a:xfrm>
              <a:off x="4851823" y="1840554"/>
              <a:ext cx="919079" cy="551447"/>
            </a:xfrm>
            <a:custGeom>
              <a:avLst/>
              <a:gdLst>
                <a:gd name="connsiteX0" fmla="*/ 0 w 919079"/>
                <a:gd name="connsiteY0" fmla="*/ 55145 h 551447"/>
                <a:gd name="connsiteX1" fmla="*/ 55145 w 919079"/>
                <a:gd name="connsiteY1" fmla="*/ 0 h 551447"/>
                <a:gd name="connsiteX2" fmla="*/ 863934 w 919079"/>
                <a:gd name="connsiteY2" fmla="*/ 0 h 551447"/>
                <a:gd name="connsiteX3" fmla="*/ 919079 w 919079"/>
                <a:gd name="connsiteY3" fmla="*/ 55145 h 551447"/>
                <a:gd name="connsiteX4" fmla="*/ 919079 w 919079"/>
                <a:gd name="connsiteY4" fmla="*/ 496302 h 551447"/>
                <a:gd name="connsiteX5" fmla="*/ 863934 w 919079"/>
                <a:gd name="connsiteY5" fmla="*/ 551447 h 551447"/>
                <a:gd name="connsiteX6" fmla="*/ 55145 w 919079"/>
                <a:gd name="connsiteY6" fmla="*/ 551447 h 551447"/>
                <a:gd name="connsiteX7" fmla="*/ 0 w 919079"/>
                <a:gd name="connsiteY7" fmla="*/ 496302 h 551447"/>
                <a:gd name="connsiteX8" fmla="*/ 0 w 919079"/>
                <a:gd name="connsiteY8" fmla="*/ 55145 h 5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79" h="551447">
                  <a:moveTo>
                    <a:pt x="0" y="55145"/>
                  </a:moveTo>
                  <a:cubicBezTo>
                    <a:pt x="0" y="24689"/>
                    <a:pt x="24689" y="0"/>
                    <a:pt x="55145" y="0"/>
                  </a:cubicBezTo>
                  <a:lnTo>
                    <a:pt x="863934" y="0"/>
                  </a:lnTo>
                  <a:cubicBezTo>
                    <a:pt x="894390" y="0"/>
                    <a:pt x="919079" y="24689"/>
                    <a:pt x="919079" y="55145"/>
                  </a:cubicBezTo>
                  <a:lnTo>
                    <a:pt x="919079" y="496302"/>
                  </a:lnTo>
                  <a:cubicBezTo>
                    <a:pt x="919079" y="526758"/>
                    <a:pt x="894390" y="551447"/>
                    <a:pt x="863934" y="551447"/>
                  </a:cubicBezTo>
                  <a:lnTo>
                    <a:pt x="55145" y="551447"/>
                  </a:lnTo>
                  <a:cubicBezTo>
                    <a:pt x="24689" y="551447"/>
                    <a:pt x="0" y="526758"/>
                    <a:pt x="0" y="496302"/>
                  </a:cubicBezTo>
                  <a:lnTo>
                    <a:pt x="0" y="5514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971" tIns="99971" rIns="99971" bIns="99971" numCol="1" spcCol="1270" anchor="ctr" anchorCtr="0">
              <a:noAutofit/>
            </a:bodyPr>
            <a:lstStyle/>
            <a:p>
              <a:pPr marL="0" lvl="0" indent="0" algn="ctr" defTabSz="977900">
                <a:lnSpc>
                  <a:spcPct val="90000"/>
                </a:lnSpc>
                <a:spcBef>
                  <a:spcPct val="0"/>
                </a:spcBef>
                <a:spcAft>
                  <a:spcPct val="35000"/>
                </a:spcAft>
                <a:buNone/>
              </a:pPr>
              <a:r>
                <a:rPr lang="en-US" sz="2200" kern="1200" dirty="0"/>
                <a:t>Step 3</a:t>
              </a:r>
            </a:p>
          </p:txBody>
        </p:sp>
        <p:sp>
          <p:nvSpPr>
            <p:cNvPr id="12" name="Freeform 11"/>
            <p:cNvSpPr/>
            <p:nvPr/>
          </p:nvSpPr>
          <p:spPr>
            <a:xfrm>
              <a:off x="6138534" y="1840554"/>
              <a:ext cx="919079" cy="551447"/>
            </a:xfrm>
            <a:custGeom>
              <a:avLst/>
              <a:gdLst>
                <a:gd name="connsiteX0" fmla="*/ 0 w 919079"/>
                <a:gd name="connsiteY0" fmla="*/ 55145 h 551447"/>
                <a:gd name="connsiteX1" fmla="*/ 55145 w 919079"/>
                <a:gd name="connsiteY1" fmla="*/ 0 h 551447"/>
                <a:gd name="connsiteX2" fmla="*/ 863934 w 919079"/>
                <a:gd name="connsiteY2" fmla="*/ 0 h 551447"/>
                <a:gd name="connsiteX3" fmla="*/ 919079 w 919079"/>
                <a:gd name="connsiteY3" fmla="*/ 55145 h 551447"/>
                <a:gd name="connsiteX4" fmla="*/ 919079 w 919079"/>
                <a:gd name="connsiteY4" fmla="*/ 496302 h 551447"/>
                <a:gd name="connsiteX5" fmla="*/ 863934 w 919079"/>
                <a:gd name="connsiteY5" fmla="*/ 551447 h 551447"/>
                <a:gd name="connsiteX6" fmla="*/ 55145 w 919079"/>
                <a:gd name="connsiteY6" fmla="*/ 551447 h 551447"/>
                <a:gd name="connsiteX7" fmla="*/ 0 w 919079"/>
                <a:gd name="connsiteY7" fmla="*/ 496302 h 551447"/>
                <a:gd name="connsiteX8" fmla="*/ 0 w 919079"/>
                <a:gd name="connsiteY8" fmla="*/ 55145 h 5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79" h="551447">
                  <a:moveTo>
                    <a:pt x="0" y="55145"/>
                  </a:moveTo>
                  <a:cubicBezTo>
                    <a:pt x="0" y="24689"/>
                    <a:pt x="24689" y="0"/>
                    <a:pt x="55145" y="0"/>
                  </a:cubicBezTo>
                  <a:lnTo>
                    <a:pt x="863934" y="0"/>
                  </a:lnTo>
                  <a:cubicBezTo>
                    <a:pt x="894390" y="0"/>
                    <a:pt x="919079" y="24689"/>
                    <a:pt x="919079" y="55145"/>
                  </a:cubicBezTo>
                  <a:lnTo>
                    <a:pt x="919079" y="496302"/>
                  </a:lnTo>
                  <a:cubicBezTo>
                    <a:pt x="919079" y="526758"/>
                    <a:pt x="894390" y="551447"/>
                    <a:pt x="863934" y="551447"/>
                  </a:cubicBezTo>
                  <a:lnTo>
                    <a:pt x="55145" y="551447"/>
                  </a:lnTo>
                  <a:cubicBezTo>
                    <a:pt x="24689" y="551447"/>
                    <a:pt x="0" y="526758"/>
                    <a:pt x="0" y="496302"/>
                  </a:cubicBezTo>
                  <a:lnTo>
                    <a:pt x="0" y="5514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971" tIns="99971" rIns="99971" bIns="99971" numCol="1" spcCol="1270" anchor="ctr" anchorCtr="0">
              <a:noAutofit/>
            </a:bodyPr>
            <a:lstStyle/>
            <a:p>
              <a:pPr marL="0" lvl="0" indent="0" algn="ctr" defTabSz="977900">
                <a:lnSpc>
                  <a:spcPct val="90000"/>
                </a:lnSpc>
                <a:spcBef>
                  <a:spcPct val="0"/>
                </a:spcBef>
                <a:spcAft>
                  <a:spcPct val="35000"/>
                </a:spcAft>
                <a:buNone/>
              </a:pPr>
              <a:r>
                <a:rPr lang="en-US" sz="2200" kern="1200" dirty="0"/>
                <a:t>Step 4</a:t>
              </a:r>
            </a:p>
          </p:txBody>
        </p:sp>
        <p:sp>
          <p:nvSpPr>
            <p:cNvPr id="14" name="Freeform 13"/>
            <p:cNvSpPr/>
            <p:nvPr/>
          </p:nvSpPr>
          <p:spPr>
            <a:xfrm>
              <a:off x="7425246" y="1840554"/>
              <a:ext cx="919079" cy="551447"/>
            </a:xfrm>
            <a:custGeom>
              <a:avLst/>
              <a:gdLst>
                <a:gd name="connsiteX0" fmla="*/ 0 w 919079"/>
                <a:gd name="connsiteY0" fmla="*/ 55145 h 551447"/>
                <a:gd name="connsiteX1" fmla="*/ 55145 w 919079"/>
                <a:gd name="connsiteY1" fmla="*/ 0 h 551447"/>
                <a:gd name="connsiteX2" fmla="*/ 863934 w 919079"/>
                <a:gd name="connsiteY2" fmla="*/ 0 h 551447"/>
                <a:gd name="connsiteX3" fmla="*/ 919079 w 919079"/>
                <a:gd name="connsiteY3" fmla="*/ 55145 h 551447"/>
                <a:gd name="connsiteX4" fmla="*/ 919079 w 919079"/>
                <a:gd name="connsiteY4" fmla="*/ 496302 h 551447"/>
                <a:gd name="connsiteX5" fmla="*/ 863934 w 919079"/>
                <a:gd name="connsiteY5" fmla="*/ 551447 h 551447"/>
                <a:gd name="connsiteX6" fmla="*/ 55145 w 919079"/>
                <a:gd name="connsiteY6" fmla="*/ 551447 h 551447"/>
                <a:gd name="connsiteX7" fmla="*/ 0 w 919079"/>
                <a:gd name="connsiteY7" fmla="*/ 496302 h 551447"/>
                <a:gd name="connsiteX8" fmla="*/ 0 w 919079"/>
                <a:gd name="connsiteY8" fmla="*/ 55145 h 5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79" h="551447">
                  <a:moveTo>
                    <a:pt x="0" y="55145"/>
                  </a:moveTo>
                  <a:cubicBezTo>
                    <a:pt x="0" y="24689"/>
                    <a:pt x="24689" y="0"/>
                    <a:pt x="55145" y="0"/>
                  </a:cubicBezTo>
                  <a:lnTo>
                    <a:pt x="863934" y="0"/>
                  </a:lnTo>
                  <a:cubicBezTo>
                    <a:pt x="894390" y="0"/>
                    <a:pt x="919079" y="24689"/>
                    <a:pt x="919079" y="55145"/>
                  </a:cubicBezTo>
                  <a:lnTo>
                    <a:pt x="919079" y="496302"/>
                  </a:lnTo>
                  <a:cubicBezTo>
                    <a:pt x="919079" y="526758"/>
                    <a:pt x="894390" y="551447"/>
                    <a:pt x="863934" y="551447"/>
                  </a:cubicBezTo>
                  <a:lnTo>
                    <a:pt x="55145" y="551447"/>
                  </a:lnTo>
                  <a:cubicBezTo>
                    <a:pt x="24689" y="551447"/>
                    <a:pt x="0" y="526758"/>
                    <a:pt x="0" y="496302"/>
                  </a:cubicBezTo>
                  <a:lnTo>
                    <a:pt x="0" y="5514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971" tIns="99971" rIns="99971" bIns="99971" numCol="1" spcCol="1270" anchor="ctr" anchorCtr="0">
              <a:noAutofit/>
            </a:bodyPr>
            <a:lstStyle/>
            <a:p>
              <a:pPr marL="0" lvl="0" indent="0" algn="ctr" defTabSz="977900">
                <a:lnSpc>
                  <a:spcPct val="90000"/>
                </a:lnSpc>
                <a:spcBef>
                  <a:spcPct val="0"/>
                </a:spcBef>
                <a:spcAft>
                  <a:spcPct val="35000"/>
                </a:spcAft>
                <a:buNone/>
              </a:pPr>
              <a:r>
                <a:rPr lang="en-US" sz="2200" kern="1200" dirty="0"/>
                <a:t>Goal</a:t>
              </a:r>
            </a:p>
          </p:txBody>
        </p:sp>
        <p:cxnSp>
          <p:nvCxnSpPr>
            <p:cNvPr id="16" name="Straight Arrow Connector 15"/>
            <p:cNvCxnSpPr/>
            <p:nvPr/>
          </p:nvCxnSpPr>
          <p:spPr>
            <a:xfrm>
              <a:off x="3197478" y="2100404"/>
              <a:ext cx="367633"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18" name="Straight Arrow Connector 117"/>
            <p:cNvCxnSpPr/>
            <p:nvPr/>
          </p:nvCxnSpPr>
          <p:spPr>
            <a:xfrm>
              <a:off x="4484190" y="2100404"/>
              <a:ext cx="367633"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21" name="Straight Arrow Connector 120"/>
            <p:cNvCxnSpPr/>
            <p:nvPr/>
          </p:nvCxnSpPr>
          <p:spPr>
            <a:xfrm>
              <a:off x="5770902" y="2100404"/>
              <a:ext cx="367632"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24" name="Straight Arrow Connector 123"/>
            <p:cNvCxnSpPr/>
            <p:nvPr/>
          </p:nvCxnSpPr>
          <p:spPr>
            <a:xfrm>
              <a:off x="7057613" y="2100404"/>
              <a:ext cx="367633"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grpSp>
      <p:sp>
        <p:nvSpPr>
          <p:cNvPr id="24" name="TextBox 23"/>
          <p:cNvSpPr txBox="1"/>
          <p:nvPr/>
        </p:nvSpPr>
        <p:spPr>
          <a:xfrm>
            <a:off x="448733" y="1909297"/>
            <a:ext cx="1050202" cy="413959"/>
          </a:xfrm>
          <a:prstGeom prst="rect">
            <a:avLst/>
          </a:prstGeom>
        </p:spPr>
        <p:txBody>
          <a:bodyPr vert="horz" wrap="square" rtlCol="0" anchor="ctr">
            <a:spAutoFit/>
          </a:bodyPr>
          <a:lstStyle/>
          <a:p>
            <a:pPr marR="0" algn="l"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20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Plan</a:t>
            </a:r>
          </a:p>
        </p:txBody>
      </p:sp>
      <p:grpSp>
        <p:nvGrpSpPr>
          <p:cNvPr id="109" name="Group 108"/>
          <p:cNvGrpSpPr/>
          <p:nvPr/>
        </p:nvGrpSpPr>
        <p:grpSpPr>
          <a:xfrm>
            <a:off x="4781886" y="990039"/>
            <a:ext cx="1066653" cy="1481557"/>
            <a:chOff x="4781886" y="990039"/>
            <a:chExt cx="1066653" cy="1481557"/>
          </a:xfrm>
        </p:grpSpPr>
        <p:sp>
          <p:nvSpPr>
            <p:cNvPr id="130" name="TextBox 129"/>
            <p:cNvSpPr txBox="1"/>
            <p:nvPr/>
          </p:nvSpPr>
          <p:spPr>
            <a:xfrm>
              <a:off x="4921135" y="990039"/>
              <a:ext cx="773083" cy="430887"/>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lang="en-US" sz="2000" dirty="0">
                  <a:solidFill>
                    <a:schemeClr val="accent5">
                      <a:lumMod val="75000"/>
                    </a:schemeClr>
                  </a:solidFill>
                  <a:latin typeface="Calibri" pitchFamily="34" charset="0"/>
                  <a:sym typeface="Arial Bold" charset="0"/>
                </a:rPr>
                <a:t>Event</a:t>
              </a:r>
              <a:endParaRPr kumimoji="0" lang="en-US" sz="20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endParaRPr>
            </a:p>
          </p:txBody>
        </p:sp>
        <p:sp>
          <p:nvSpPr>
            <p:cNvPr id="25" name="Rounded Rectangle 24"/>
            <p:cNvSpPr/>
            <p:nvPr/>
          </p:nvSpPr>
          <p:spPr>
            <a:xfrm>
              <a:off x="4781886" y="1774060"/>
              <a:ext cx="1066653" cy="697536"/>
            </a:xfrm>
            <a:prstGeom prst="roundRect">
              <a:avLst/>
            </a:prstGeom>
            <a:noFill/>
            <a:ln w="508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2" name="Straight Arrow Connector 131"/>
            <p:cNvCxnSpPr/>
            <p:nvPr/>
          </p:nvCxnSpPr>
          <p:spPr>
            <a:xfrm>
              <a:off x="5311362" y="1358143"/>
              <a:ext cx="3851" cy="361599"/>
            </a:xfrm>
            <a:prstGeom prst="straightConnector1">
              <a:avLst/>
            </a:prstGeom>
            <a:ln w="50800">
              <a:solidFill>
                <a:schemeClr val="accent3"/>
              </a:solidFill>
              <a:tailEnd type="triangle"/>
            </a:ln>
          </p:spPr>
          <p:style>
            <a:lnRef idx="2">
              <a:schemeClr val="accent5"/>
            </a:lnRef>
            <a:fillRef idx="0">
              <a:schemeClr val="accent5"/>
            </a:fillRef>
            <a:effectRef idx="1">
              <a:schemeClr val="accent5"/>
            </a:effectRef>
            <a:fontRef idx="minor">
              <a:schemeClr val="tx1"/>
            </a:fontRef>
          </p:style>
        </p:cxnSp>
      </p:grpSp>
      <p:grpSp>
        <p:nvGrpSpPr>
          <p:cNvPr id="111" name="Group 110"/>
          <p:cNvGrpSpPr/>
          <p:nvPr/>
        </p:nvGrpSpPr>
        <p:grpSpPr>
          <a:xfrm>
            <a:off x="452471" y="2415840"/>
            <a:ext cx="6980476" cy="1471749"/>
            <a:chOff x="452471" y="2415840"/>
            <a:chExt cx="6980476" cy="1471749"/>
          </a:xfrm>
        </p:grpSpPr>
        <p:sp>
          <p:nvSpPr>
            <p:cNvPr id="129" name="TextBox 128"/>
            <p:cNvSpPr txBox="1"/>
            <p:nvPr/>
          </p:nvSpPr>
          <p:spPr>
            <a:xfrm>
              <a:off x="452471" y="3404885"/>
              <a:ext cx="2228273" cy="413959"/>
            </a:xfrm>
            <a:prstGeom prst="rect">
              <a:avLst/>
            </a:prstGeom>
          </p:spPr>
          <p:txBody>
            <a:bodyPr vert="horz" wrap="square" rtlCol="0" anchor="ctr">
              <a:spAutoFit/>
            </a:bodyPr>
            <a:lstStyle/>
            <a:p>
              <a:pPr marR="0" algn="l"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20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Contingency Plan</a:t>
              </a:r>
            </a:p>
          </p:txBody>
        </p:sp>
        <p:grpSp>
          <p:nvGrpSpPr>
            <p:cNvPr id="110" name="Group 109"/>
            <p:cNvGrpSpPr/>
            <p:nvPr/>
          </p:nvGrpSpPr>
          <p:grpSpPr>
            <a:xfrm>
              <a:off x="3197478" y="2415840"/>
              <a:ext cx="4235469" cy="1471749"/>
              <a:chOff x="3197478" y="2415840"/>
              <a:chExt cx="4235469" cy="1471749"/>
            </a:xfrm>
          </p:grpSpPr>
          <p:cxnSp>
            <p:nvCxnSpPr>
              <p:cNvPr id="143" name="Straight Arrow Connector 142"/>
              <p:cNvCxnSpPr/>
              <p:nvPr/>
            </p:nvCxnSpPr>
            <p:spPr>
              <a:xfrm flipH="1">
                <a:off x="3205179" y="2426749"/>
                <a:ext cx="774566" cy="1169243"/>
              </a:xfrm>
              <a:prstGeom prst="straightConnector1">
                <a:avLst/>
              </a:prstGeom>
              <a:ln>
                <a:tailEnd type="none"/>
              </a:ln>
            </p:spPr>
            <p:style>
              <a:lnRef idx="2">
                <a:schemeClr val="accent5"/>
              </a:lnRef>
              <a:fillRef idx="0">
                <a:schemeClr val="accent5"/>
              </a:fillRef>
              <a:effectRef idx="1">
                <a:schemeClr val="accent5"/>
              </a:effectRef>
              <a:fontRef idx="minor">
                <a:schemeClr val="tx1"/>
              </a:fontRef>
            </p:style>
          </p:cxnSp>
          <p:grpSp>
            <p:nvGrpSpPr>
              <p:cNvPr id="104" name="Group 103"/>
              <p:cNvGrpSpPr/>
              <p:nvPr/>
            </p:nvGrpSpPr>
            <p:grpSpPr>
              <a:xfrm>
                <a:off x="3197478" y="3336142"/>
                <a:ext cx="4227769" cy="551447"/>
                <a:chOff x="3207803" y="3301394"/>
                <a:chExt cx="4227769" cy="551447"/>
              </a:xfrm>
            </p:grpSpPr>
            <p:sp>
              <p:nvSpPr>
                <p:cNvPr id="138" name="Freeform 137"/>
                <p:cNvSpPr/>
                <p:nvPr/>
              </p:nvSpPr>
              <p:spPr>
                <a:xfrm>
                  <a:off x="3575436" y="3301394"/>
                  <a:ext cx="919079" cy="551447"/>
                </a:xfrm>
                <a:custGeom>
                  <a:avLst/>
                  <a:gdLst>
                    <a:gd name="connsiteX0" fmla="*/ 0 w 919079"/>
                    <a:gd name="connsiteY0" fmla="*/ 55145 h 551447"/>
                    <a:gd name="connsiteX1" fmla="*/ 55145 w 919079"/>
                    <a:gd name="connsiteY1" fmla="*/ 0 h 551447"/>
                    <a:gd name="connsiteX2" fmla="*/ 863934 w 919079"/>
                    <a:gd name="connsiteY2" fmla="*/ 0 h 551447"/>
                    <a:gd name="connsiteX3" fmla="*/ 919079 w 919079"/>
                    <a:gd name="connsiteY3" fmla="*/ 55145 h 551447"/>
                    <a:gd name="connsiteX4" fmla="*/ 919079 w 919079"/>
                    <a:gd name="connsiteY4" fmla="*/ 496302 h 551447"/>
                    <a:gd name="connsiteX5" fmla="*/ 863934 w 919079"/>
                    <a:gd name="connsiteY5" fmla="*/ 551447 h 551447"/>
                    <a:gd name="connsiteX6" fmla="*/ 55145 w 919079"/>
                    <a:gd name="connsiteY6" fmla="*/ 551447 h 551447"/>
                    <a:gd name="connsiteX7" fmla="*/ 0 w 919079"/>
                    <a:gd name="connsiteY7" fmla="*/ 496302 h 551447"/>
                    <a:gd name="connsiteX8" fmla="*/ 0 w 919079"/>
                    <a:gd name="connsiteY8" fmla="*/ 55145 h 5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79" h="551447">
                      <a:moveTo>
                        <a:pt x="0" y="55145"/>
                      </a:moveTo>
                      <a:cubicBezTo>
                        <a:pt x="0" y="24689"/>
                        <a:pt x="24689" y="0"/>
                        <a:pt x="55145" y="0"/>
                      </a:cubicBezTo>
                      <a:lnTo>
                        <a:pt x="863934" y="0"/>
                      </a:lnTo>
                      <a:cubicBezTo>
                        <a:pt x="894390" y="0"/>
                        <a:pt x="919079" y="24689"/>
                        <a:pt x="919079" y="55145"/>
                      </a:cubicBezTo>
                      <a:lnTo>
                        <a:pt x="919079" y="496302"/>
                      </a:lnTo>
                      <a:cubicBezTo>
                        <a:pt x="919079" y="526758"/>
                        <a:pt x="894390" y="551447"/>
                        <a:pt x="863934" y="551447"/>
                      </a:cubicBezTo>
                      <a:lnTo>
                        <a:pt x="55145" y="551447"/>
                      </a:lnTo>
                      <a:cubicBezTo>
                        <a:pt x="24689" y="551447"/>
                        <a:pt x="0" y="526758"/>
                        <a:pt x="0" y="496302"/>
                      </a:cubicBezTo>
                      <a:lnTo>
                        <a:pt x="0" y="55145"/>
                      </a:lnTo>
                      <a:close/>
                    </a:path>
                  </a:pathLst>
                </a:custGeom>
                <a:solidFill>
                  <a:schemeClr val="accent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971" tIns="99971" rIns="99971" bIns="99971" numCol="1" spcCol="1270" anchor="ctr" anchorCtr="0">
                  <a:noAutofit/>
                </a:bodyPr>
                <a:lstStyle/>
                <a:p>
                  <a:pPr marL="0" lvl="0" indent="0" algn="ctr" defTabSz="977900">
                    <a:lnSpc>
                      <a:spcPct val="90000"/>
                    </a:lnSpc>
                    <a:spcBef>
                      <a:spcPct val="0"/>
                    </a:spcBef>
                    <a:spcAft>
                      <a:spcPct val="35000"/>
                    </a:spcAft>
                    <a:buNone/>
                  </a:pPr>
                  <a:r>
                    <a:rPr lang="en-US" kern="1200" dirty="0"/>
                    <a:t>Step 3a</a:t>
                  </a:r>
                </a:p>
              </p:txBody>
            </p:sp>
            <p:sp>
              <p:nvSpPr>
                <p:cNvPr id="139" name="Freeform 138"/>
                <p:cNvSpPr/>
                <p:nvPr/>
              </p:nvSpPr>
              <p:spPr>
                <a:xfrm>
                  <a:off x="4862148" y="3301394"/>
                  <a:ext cx="919079" cy="551447"/>
                </a:xfrm>
                <a:custGeom>
                  <a:avLst/>
                  <a:gdLst>
                    <a:gd name="connsiteX0" fmla="*/ 0 w 919079"/>
                    <a:gd name="connsiteY0" fmla="*/ 55145 h 551447"/>
                    <a:gd name="connsiteX1" fmla="*/ 55145 w 919079"/>
                    <a:gd name="connsiteY1" fmla="*/ 0 h 551447"/>
                    <a:gd name="connsiteX2" fmla="*/ 863934 w 919079"/>
                    <a:gd name="connsiteY2" fmla="*/ 0 h 551447"/>
                    <a:gd name="connsiteX3" fmla="*/ 919079 w 919079"/>
                    <a:gd name="connsiteY3" fmla="*/ 55145 h 551447"/>
                    <a:gd name="connsiteX4" fmla="*/ 919079 w 919079"/>
                    <a:gd name="connsiteY4" fmla="*/ 496302 h 551447"/>
                    <a:gd name="connsiteX5" fmla="*/ 863934 w 919079"/>
                    <a:gd name="connsiteY5" fmla="*/ 551447 h 551447"/>
                    <a:gd name="connsiteX6" fmla="*/ 55145 w 919079"/>
                    <a:gd name="connsiteY6" fmla="*/ 551447 h 551447"/>
                    <a:gd name="connsiteX7" fmla="*/ 0 w 919079"/>
                    <a:gd name="connsiteY7" fmla="*/ 496302 h 551447"/>
                    <a:gd name="connsiteX8" fmla="*/ 0 w 919079"/>
                    <a:gd name="connsiteY8" fmla="*/ 55145 h 5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79" h="551447">
                      <a:moveTo>
                        <a:pt x="0" y="55145"/>
                      </a:moveTo>
                      <a:cubicBezTo>
                        <a:pt x="0" y="24689"/>
                        <a:pt x="24689" y="0"/>
                        <a:pt x="55145" y="0"/>
                      </a:cubicBezTo>
                      <a:lnTo>
                        <a:pt x="863934" y="0"/>
                      </a:lnTo>
                      <a:cubicBezTo>
                        <a:pt x="894390" y="0"/>
                        <a:pt x="919079" y="24689"/>
                        <a:pt x="919079" y="55145"/>
                      </a:cubicBezTo>
                      <a:lnTo>
                        <a:pt x="919079" y="496302"/>
                      </a:lnTo>
                      <a:cubicBezTo>
                        <a:pt x="919079" y="526758"/>
                        <a:pt x="894390" y="551447"/>
                        <a:pt x="863934" y="551447"/>
                      </a:cubicBezTo>
                      <a:lnTo>
                        <a:pt x="55145" y="551447"/>
                      </a:lnTo>
                      <a:cubicBezTo>
                        <a:pt x="24689" y="551447"/>
                        <a:pt x="0" y="526758"/>
                        <a:pt x="0" y="496302"/>
                      </a:cubicBezTo>
                      <a:lnTo>
                        <a:pt x="0" y="55145"/>
                      </a:lnTo>
                      <a:close/>
                    </a:path>
                  </a:pathLst>
                </a:custGeom>
                <a:solidFill>
                  <a:schemeClr val="accent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971" tIns="99971" rIns="99971" bIns="99971" numCol="1" spcCol="1270" anchor="ctr" anchorCtr="0">
                  <a:noAutofit/>
                </a:bodyPr>
                <a:lstStyle/>
                <a:p>
                  <a:pPr marL="0" lvl="0" indent="0" algn="ctr" defTabSz="977900">
                    <a:lnSpc>
                      <a:spcPct val="90000"/>
                    </a:lnSpc>
                    <a:spcBef>
                      <a:spcPct val="0"/>
                    </a:spcBef>
                    <a:spcAft>
                      <a:spcPct val="35000"/>
                    </a:spcAft>
                    <a:buNone/>
                  </a:pPr>
                  <a:r>
                    <a:rPr lang="en-US" kern="1200" dirty="0"/>
                    <a:t>Step 3b</a:t>
                  </a:r>
                </a:p>
              </p:txBody>
            </p:sp>
            <p:sp>
              <p:nvSpPr>
                <p:cNvPr id="140" name="Freeform 139"/>
                <p:cNvSpPr/>
                <p:nvPr/>
              </p:nvSpPr>
              <p:spPr>
                <a:xfrm>
                  <a:off x="6148860" y="3301394"/>
                  <a:ext cx="919079" cy="551447"/>
                </a:xfrm>
                <a:custGeom>
                  <a:avLst/>
                  <a:gdLst>
                    <a:gd name="connsiteX0" fmla="*/ 0 w 919079"/>
                    <a:gd name="connsiteY0" fmla="*/ 55145 h 551447"/>
                    <a:gd name="connsiteX1" fmla="*/ 55145 w 919079"/>
                    <a:gd name="connsiteY1" fmla="*/ 0 h 551447"/>
                    <a:gd name="connsiteX2" fmla="*/ 863934 w 919079"/>
                    <a:gd name="connsiteY2" fmla="*/ 0 h 551447"/>
                    <a:gd name="connsiteX3" fmla="*/ 919079 w 919079"/>
                    <a:gd name="connsiteY3" fmla="*/ 55145 h 551447"/>
                    <a:gd name="connsiteX4" fmla="*/ 919079 w 919079"/>
                    <a:gd name="connsiteY4" fmla="*/ 496302 h 551447"/>
                    <a:gd name="connsiteX5" fmla="*/ 863934 w 919079"/>
                    <a:gd name="connsiteY5" fmla="*/ 551447 h 551447"/>
                    <a:gd name="connsiteX6" fmla="*/ 55145 w 919079"/>
                    <a:gd name="connsiteY6" fmla="*/ 551447 h 551447"/>
                    <a:gd name="connsiteX7" fmla="*/ 0 w 919079"/>
                    <a:gd name="connsiteY7" fmla="*/ 496302 h 551447"/>
                    <a:gd name="connsiteX8" fmla="*/ 0 w 919079"/>
                    <a:gd name="connsiteY8" fmla="*/ 55145 h 5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79" h="551447">
                      <a:moveTo>
                        <a:pt x="0" y="55145"/>
                      </a:moveTo>
                      <a:cubicBezTo>
                        <a:pt x="0" y="24689"/>
                        <a:pt x="24689" y="0"/>
                        <a:pt x="55145" y="0"/>
                      </a:cubicBezTo>
                      <a:lnTo>
                        <a:pt x="863934" y="0"/>
                      </a:lnTo>
                      <a:cubicBezTo>
                        <a:pt x="894390" y="0"/>
                        <a:pt x="919079" y="24689"/>
                        <a:pt x="919079" y="55145"/>
                      </a:cubicBezTo>
                      <a:lnTo>
                        <a:pt x="919079" y="496302"/>
                      </a:lnTo>
                      <a:cubicBezTo>
                        <a:pt x="919079" y="526758"/>
                        <a:pt x="894390" y="551447"/>
                        <a:pt x="863934" y="551447"/>
                      </a:cubicBezTo>
                      <a:lnTo>
                        <a:pt x="55145" y="551447"/>
                      </a:lnTo>
                      <a:cubicBezTo>
                        <a:pt x="24689" y="551447"/>
                        <a:pt x="0" y="526758"/>
                        <a:pt x="0" y="496302"/>
                      </a:cubicBezTo>
                      <a:lnTo>
                        <a:pt x="0" y="55145"/>
                      </a:lnTo>
                      <a:close/>
                    </a:path>
                  </a:pathLst>
                </a:custGeom>
                <a:solidFill>
                  <a:schemeClr val="accent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971" tIns="99971" rIns="99971" bIns="99971" numCol="1" spcCol="1270" anchor="ctr" anchorCtr="0">
                  <a:noAutofit/>
                </a:bodyPr>
                <a:lstStyle/>
                <a:p>
                  <a:pPr marL="0" lvl="0" indent="0" algn="ctr" defTabSz="977900">
                    <a:lnSpc>
                      <a:spcPct val="90000"/>
                    </a:lnSpc>
                    <a:spcBef>
                      <a:spcPct val="0"/>
                    </a:spcBef>
                    <a:spcAft>
                      <a:spcPct val="35000"/>
                    </a:spcAft>
                    <a:buNone/>
                  </a:pPr>
                  <a:r>
                    <a:rPr lang="en-US" kern="1200" dirty="0"/>
                    <a:t>Step 3c</a:t>
                  </a:r>
                </a:p>
              </p:txBody>
            </p:sp>
            <p:cxnSp>
              <p:nvCxnSpPr>
                <p:cNvPr id="141" name="Straight Arrow Connector 140"/>
                <p:cNvCxnSpPr/>
                <p:nvPr/>
              </p:nvCxnSpPr>
              <p:spPr>
                <a:xfrm>
                  <a:off x="4494515" y="3561244"/>
                  <a:ext cx="367633"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42" name="Straight Arrow Connector 141"/>
                <p:cNvCxnSpPr/>
                <p:nvPr/>
              </p:nvCxnSpPr>
              <p:spPr>
                <a:xfrm>
                  <a:off x="5781227" y="3561244"/>
                  <a:ext cx="367633"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49" name="Straight Arrow Connector 148"/>
                <p:cNvCxnSpPr/>
                <p:nvPr/>
              </p:nvCxnSpPr>
              <p:spPr>
                <a:xfrm>
                  <a:off x="7067939" y="3561244"/>
                  <a:ext cx="367633" cy="0"/>
                </a:xfrm>
                <a:prstGeom prst="straightConnector1">
                  <a:avLst/>
                </a:prstGeom>
                <a:ln>
                  <a:tailEnd type="none"/>
                </a:ln>
              </p:spPr>
              <p:style>
                <a:lnRef idx="2">
                  <a:schemeClr val="accent5"/>
                </a:lnRef>
                <a:fillRef idx="0">
                  <a:schemeClr val="accent5"/>
                </a:fillRef>
                <a:effectRef idx="1">
                  <a:schemeClr val="accent5"/>
                </a:effectRef>
                <a:fontRef idx="minor">
                  <a:schemeClr val="tx1"/>
                </a:fontRef>
              </p:style>
            </p:cxnSp>
            <p:cxnSp>
              <p:nvCxnSpPr>
                <p:cNvPr id="150" name="Straight Arrow Connector 149"/>
                <p:cNvCxnSpPr/>
                <p:nvPr/>
              </p:nvCxnSpPr>
              <p:spPr>
                <a:xfrm>
                  <a:off x="3207803" y="3561244"/>
                  <a:ext cx="367633"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grpSp>
          <p:cxnSp>
            <p:nvCxnSpPr>
              <p:cNvPr id="151" name="Straight Arrow Connector 150"/>
              <p:cNvCxnSpPr/>
              <p:nvPr/>
            </p:nvCxnSpPr>
            <p:spPr>
              <a:xfrm flipH="1" flipV="1">
                <a:off x="6598074" y="2415840"/>
                <a:ext cx="834873" cy="1180152"/>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grpSp>
      </p:grpSp>
    </p:spTree>
    <p:custDataLst>
      <p:tags r:id="rId1"/>
    </p:custDataLst>
    <p:extLst>
      <p:ext uri="{BB962C8B-B14F-4D97-AF65-F5344CB8AC3E}">
        <p14:creationId xmlns:p14="http://schemas.microsoft.com/office/powerpoint/2010/main" val="3709302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anim calcmode="lin" valueType="num">
                                      <p:cBhvr>
                                        <p:cTn id="8" dur="1000" fill="hold"/>
                                        <p:tgtEl>
                                          <p:spTgt spid="109"/>
                                        </p:tgtEl>
                                        <p:attrNameLst>
                                          <p:attrName>ppt_x</p:attrName>
                                        </p:attrNameLst>
                                      </p:cBhvr>
                                      <p:tavLst>
                                        <p:tav tm="0">
                                          <p:val>
                                            <p:strVal val="#ppt_x"/>
                                          </p:val>
                                        </p:tav>
                                        <p:tav tm="100000">
                                          <p:val>
                                            <p:strVal val="#ppt_x"/>
                                          </p:val>
                                        </p:tav>
                                      </p:tavLst>
                                    </p:anim>
                                    <p:anim calcmode="lin" valueType="num">
                                      <p:cBhvr>
                                        <p:cTn id="9"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1"/>
                                        </p:tgtEl>
                                        <p:attrNameLst>
                                          <p:attrName>style.visibility</p:attrName>
                                        </p:attrNameLst>
                                      </p:cBhvr>
                                      <p:to>
                                        <p:strVal val="visible"/>
                                      </p:to>
                                    </p:set>
                                    <p:animEffect transition="in" filter="fade">
                                      <p:cBhvr>
                                        <p:cTn id="14"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1"/>
          </p:nvPr>
        </p:nvSpPr>
        <p:spPr/>
        <p:txBody>
          <a:bodyPr/>
          <a:lstStyle/>
          <a:p>
            <a:fld id="{7AD4DADE-9620-479C-BF66-3F82E5AAE2B8}" type="slidenum">
              <a:rPr lang="en-US" altLang="en-US"/>
              <a:pPr/>
              <a:t>42</a:t>
            </a:fld>
            <a:endParaRPr lang="en-US" altLang="en-US"/>
          </a:p>
        </p:txBody>
      </p:sp>
      <p:sp>
        <p:nvSpPr>
          <p:cNvPr id="453634" name="Rectangle 2"/>
          <p:cNvSpPr>
            <a:spLocks noGrp="1" noChangeArrowheads="1"/>
          </p:cNvSpPr>
          <p:nvPr>
            <p:ph type="title"/>
          </p:nvPr>
        </p:nvSpPr>
        <p:spPr/>
        <p:txBody>
          <a:bodyPr/>
          <a:lstStyle/>
          <a:p>
            <a:r>
              <a:rPr lang="en-US" altLang="en-US" dirty="0"/>
              <a:t>Risk Management Example</a:t>
            </a:r>
          </a:p>
        </p:txBody>
      </p:sp>
      <p:sp>
        <p:nvSpPr>
          <p:cNvPr id="453635" name="Rectangle 3"/>
          <p:cNvSpPr>
            <a:spLocks noGrp="1" noChangeArrowheads="1"/>
          </p:cNvSpPr>
          <p:nvPr>
            <p:ph type="body" idx="1"/>
          </p:nvPr>
        </p:nvSpPr>
        <p:spPr>
          <a:xfrm>
            <a:off x="448734" y="1002012"/>
            <a:ext cx="8229600" cy="3569987"/>
          </a:xfrm>
        </p:spPr>
        <p:txBody>
          <a:bodyPr numCol="2"/>
          <a:lstStyle/>
          <a:p>
            <a:pPr>
              <a:lnSpc>
                <a:spcPct val="90000"/>
              </a:lnSpc>
              <a:buFont typeface="Wingdings" panose="05000000000000000000" pitchFamily="2" charset="2"/>
              <a:buNone/>
            </a:pPr>
            <a:r>
              <a:rPr lang="en-US" altLang="en-US" sz="1400" dirty="0">
                <a:solidFill>
                  <a:srgbClr val="FF0000"/>
                </a:solidFill>
              </a:rPr>
              <a:t>Scenario:  </a:t>
            </a:r>
            <a:r>
              <a:rPr lang="en-US" altLang="en-US" sz="1400" dirty="0">
                <a:solidFill>
                  <a:schemeClr val="tx1"/>
                </a:solidFill>
              </a:rPr>
              <a:t>A key step in a software deployment is end user training</a:t>
            </a:r>
            <a:endParaRPr lang="en-US" altLang="en-US" sz="1400" dirty="0">
              <a:solidFill>
                <a:srgbClr val="FF0000"/>
              </a:solidFill>
            </a:endParaRPr>
          </a:p>
          <a:p>
            <a:pPr>
              <a:lnSpc>
                <a:spcPct val="90000"/>
              </a:lnSpc>
              <a:buFont typeface="Wingdings" panose="05000000000000000000" pitchFamily="2" charset="2"/>
              <a:buNone/>
            </a:pPr>
            <a:endParaRPr lang="en-US" altLang="en-US" sz="1400" dirty="0">
              <a:solidFill>
                <a:srgbClr val="FF0000"/>
              </a:solidFill>
            </a:endParaRPr>
          </a:p>
          <a:p>
            <a:pPr>
              <a:lnSpc>
                <a:spcPct val="90000"/>
              </a:lnSpc>
              <a:buFont typeface="Wingdings" panose="05000000000000000000" pitchFamily="2" charset="2"/>
              <a:buNone/>
            </a:pPr>
            <a:r>
              <a:rPr lang="en-US" altLang="en-US" sz="1400" dirty="0">
                <a:solidFill>
                  <a:srgbClr val="FF0000"/>
                </a:solidFill>
              </a:rPr>
              <a:t>Risk Event:</a:t>
            </a:r>
            <a:r>
              <a:rPr lang="en-US" altLang="en-US" sz="1400" dirty="0"/>
              <a:t>  Training Room in unsatisfactory condition due to ongoing construction in the building</a:t>
            </a:r>
          </a:p>
          <a:p>
            <a:pPr>
              <a:lnSpc>
                <a:spcPct val="90000"/>
              </a:lnSpc>
              <a:buFont typeface="Wingdings" panose="05000000000000000000" pitchFamily="2" charset="2"/>
              <a:buNone/>
            </a:pPr>
            <a:endParaRPr lang="en-US" altLang="en-US" sz="1400" dirty="0"/>
          </a:p>
          <a:p>
            <a:pPr>
              <a:lnSpc>
                <a:spcPct val="90000"/>
              </a:lnSpc>
              <a:buFont typeface="Wingdings" panose="05000000000000000000" pitchFamily="2" charset="2"/>
              <a:buNone/>
            </a:pPr>
            <a:r>
              <a:rPr lang="en-US" altLang="en-US" sz="1400" dirty="0">
                <a:solidFill>
                  <a:srgbClr val="FF0000"/>
                </a:solidFill>
              </a:rPr>
              <a:t>Impacted Activity:</a:t>
            </a:r>
            <a:r>
              <a:rPr lang="en-US" altLang="en-US" sz="1400" dirty="0"/>
              <a:t> </a:t>
            </a:r>
          </a:p>
          <a:p>
            <a:pPr>
              <a:lnSpc>
                <a:spcPct val="90000"/>
              </a:lnSpc>
              <a:buFont typeface="Wingdings" panose="05000000000000000000" pitchFamily="2" charset="2"/>
              <a:buNone/>
            </a:pPr>
            <a:r>
              <a:rPr lang="en-US" altLang="en-US" sz="1400" dirty="0"/>
              <a:t>End user training not completed on schedule</a:t>
            </a:r>
          </a:p>
          <a:p>
            <a:pPr>
              <a:lnSpc>
                <a:spcPct val="90000"/>
              </a:lnSpc>
              <a:buFont typeface="Wingdings" panose="05000000000000000000" pitchFamily="2" charset="2"/>
              <a:buNone/>
            </a:pPr>
            <a:endParaRPr lang="en-US" altLang="en-US" sz="1400" dirty="0"/>
          </a:p>
          <a:p>
            <a:pPr>
              <a:lnSpc>
                <a:spcPct val="90000"/>
              </a:lnSpc>
              <a:buFont typeface="Wingdings" panose="05000000000000000000" pitchFamily="2" charset="2"/>
              <a:buNone/>
            </a:pPr>
            <a:r>
              <a:rPr lang="en-US" altLang="en-US" sz="1400" dirty="0">
                <a:solidFill>
                  <a:srgbClr val="FF0000"/>
                </a:solidFill>
              </a:rPr>
              <a:t>Avoidance:</a:t>
            </a:r>
            <a:r>
              <a:rPr lang="en-US" altLang="en-US" sz="1400" dirty="0"/>
              <a:t> </a:t>
            </a:r>
          </a:p>
          <a:p>
            <a:pPr>
              <a:lnSpc>
                <a:spcPct val="90000"/>
              </a:lnSpc>
              <a:buFont typeface="Wingdings" panose="05000000000000000000" pitchFamily="2" charset="2"/>
              <a:buNone/>
            </a:pPr>
            <a:r>
              <a:rPr lang="en-US" altLang="en-US" sz="1400" dirty="0"/>
              <a:t>Conduct training at another site</a:t>
            </a:r>
          </a:p>
          <a:p>
            <a:pPr>
              <a:lnSpc>
                <a:spcPct val="90000"/>
              </a:lnSpc>
              <a:buFont typeface="Wingdings" panose="05000000000000000000" pitchFamily="2" charset="2"/>
              <a:buNone/>
            </a:pPr>
            <a:endParaRPr lang="en-US" altLang="en-US" sz="1400" dirty="0"/>
          </a:p>
          <a:p>
            <a:pPr>
              <a:lnSpc>
                <a:spcPct val="90000"/>
              </a:lnSpc>
              <a:buFont typeface="Wingdings" panose="05000000000000000000" pitchFamily="2" charset="2"/>
              <a:buNone/>
            </a:pPr>
            <a:r>
              <a:rPr lang="en-US" altLang="en-US" sz="1400" dirty="0">
                <a:solidFill>
                  <a:srgbClr val="FF0000"/>
                </a:solidFill>
              </a:rPr>
              <a:t>Deflection:</a:t>
            </a:r>
            <a:r>
              <a:rPr lang="en-US" altLang="en-US" sz="1400" dirty="0"/>
              <a:t> </a:t>
            </a:r>
          </a:p>
          <a:p>
            <a:pPr>
              <a:lnSpc>
                <a:spcPct val="90000"/>
              </a:lnSpc>
              <a:buFont typeface="Wingdings" panose="05000000000000000000" pitchFamily="2" charset="2"/>
              <a:buNone/>
            </a:pPr>
            <a:r>
              <a:rPr lang="en-US" altLang="en-US" sz="1400" dirty="0"/>
              <a:t>Software provider must be responsible for providing a satisfactory facility</a:t>
            </a:r>
          </a:p>
          <a:p>
            <a:pPr>
              <a:lnSpc>
                <a:spcPct val="90000"/>
              </a:lnSpc>
              <a:buFont typeface="Wingdings" panose="05000000000000000000" pitchFamily="2" charset="2"/>
              <a:buNone/>
            </a:pPr>
            <a:endParaRPr lang="en-US" altLang="en-US" sz="1400" dirty="0"/>
          </a:p>
          <a:p>
            <a:pPr>
              <a:lnSpc>
                <a:spcPct val="90000"/>
              </a:lnSpc>
              <a:buFont typeface="Wingdings" panose="05000000000000000000" pitchFamily="2" charset="2"/>
              <a:buNone/>
            </a:pPr>
            <a:endParaRPr lang="en-US" altLang="en-US" sz="1400" dirty="0">
              <a:solidFill>
                <a:srgbClr val="FF0000"/>
              </a:solidFill>
            </a:endParaRPr>
          </a:p>
          <a:p>
            <a:pPr>
              <a:lnSpc>
                <a:spcPct val="90000"/>
              </a:lnSpc>
              <a:buFont typeface="Wingdings" panose="05000000000000000000" pitchFamily="2" charset="2"/>
              <a:buNone/>
            </a:pPr>
            <a:endParaRPr lang="en-US" altLang="en-US" sz="1400" dirty="0">
              <a:solidFill>
                <a:srgbClr val="FF0000"/>
              </a:solidFill>
            </a:endParaRPr>
          </a:p>
          <a:p>
            <a:pPr>
              <a:lnSpc>
                <a:spcPct val="90000"/>
              </a:lnSpc>
              <a:buFont typeface="Wingdings" panose="05000000000000000000" pitchFamily="2" charset="2"/>
              <a:buNone/>
            </a:pPr>
            <a:r>
              <a:rPr lang="en-US" altLang="en-US" sz="1400" dirty="0">
                <a:solidFill>
                  <a:srgbClr val="FF0000"/>
                </a:solidFill>
              </a:rPr>
              <a:t>Mitigation (Reduced Probability or Impact):</a:t>
            </a:r>
            <a:r>
              <a:rPr lang="en-US" altLang="en-US" sz="1400" dirty="0"/>
              <a:t> </a:t>
            </a:r>
          </a:p>
          <a:p>
            <a:pPr>
              <a:lnSpc>
                <a:spcPct val="90000"/>
              </a:lnSpc>
            </a:pPr>
            <a:r>
              <a:rPr lang="en-US" altLang="en-US" sz="1400" dirty="0"/>
              <a:t>Review the construction schedule and plan training dates accordingly to minimize chance of conflict</a:t>
            </a:r>
          </a:p>
          <a:p>
            <a:pPr>
              <a:lnSpc>
                <a:spcPct val="90000"/>
              </a:lnSpc>
            </a:pPr>
            <a:r>
              <a:rPr lang="en-US" altLang="en-US" sz="1400" dirty="0"/>
              <a:t>Schedule rooms as far from the construction area as possible</a:t>
            </a:r>
          </a:p>
          <a:p>
            <a:pPr marL="0" indent="0">
              <a:lnSpc>
                <a:spcPct val="90000"/>
              </a:lnSpc>
              <a:buNone/>
            </a:pPr>
            <a:endParaRPr lang="en-US" altLang="en-US" sz="1400" dirty="0"/>
          </a:p>
          <a:p>
            <a:pPr>
              <a:lnSpc>
                <a:spcPct val="90000"/>
              </a:lnSpc>
              <a:buFont typeface="Wingdings" panose="05000000000000000000" pitchFamily="2" charset="2"/>
              <a:buNone/>
            </a:pPr>
            <a:r>
              <a:rPr lang="en-US" altLang="en-US" sz="1400" dirty="0">
                <a:solidFill>
                  <a:srgbClr val="FF0000"/>
                </a:solidFill>
              </a:rPr>
              <a:t>Trigger:</a:t>
            </a:r>
            <a:r>
              <a:rPr lang="en-US" altLang="en-US" sz="1400" dirty="0"/>
              <a:t> </a:t>
            </a:r>
          </a:p>
          <a:p>
            <a:pPr>
              <a:lnSpc>
                <a:spcPct val="90000"/>
              </a:lnSpc>
            </a:pPr>
            <a:r>
              <a:rPr lang="en-US" altLang="en-US" sz="1400" dirty="0"/>
              <a:t>Setup tour of the facility prior to training to assess condition </a:t>
            </a:r>
          </a:p>
          <a:p>
            <a:pPr>
              <a:lnSpc>
                <a:spcPct val="90000"/>
              </a:lnSpc>
            </a:pPr>
            <a:r>
              <a:rPr lang="en-US" altLang="en-US" sz="1400" dirty="0"/>
              <a:t>Obtain a point of contact to keep informed </a:t>
            </a:r>
          </a:p>
          <a:p>
            <a:pPr>
              <a:lnSpc>
                <a:spcPct val="90000"/>
              </a:lnSpc>
              <a:buFont typeface="Wingdings" panose="05000000000000000000" pitchFamily="2" charset="2"/>
              <a:buNone/>
            </a:pPr>
            <a:endParaRPr lang="en-US" altLang="en-US" sz="1400" dirty="0"/>
          </a:p>
          <a:p>
            <a:pPr>
              <a:lnSpc>
                <a:spcPct val="90000"/>
              </a:lnSpc>
              <a:buFont typeface="Wingdings" panose="05000000000000000000" pitchFamily="2" charset="2"/>
              <a:buNone/>
            </a:pPr>
            <a:r>
              <a:rPr lang="en-US" altLang="en-US" sz="1400" dirty="0">
                <a:solidFill>
                  <a:srgbClr val="FF0000"/>
                </a:solidFill>
              </a:rPr>
              <a:t>Contingency:</a:t>
            </a:r>
            <a:r>
              <a:rPr lang="en-US" altLang="en-US" sz="1400" dirty="0"/>
              <a:t> Conduct Web-Based Training</a:t>
            </a:r>
          </a:p>
          <a:p>
            <a:pPr>
              <a:lnSpc>
                <a:spcPct val="90000"/>
              </a:lnSpc>
              <a:buFont typeface="Wingdings" panose="05000000000000000000" pitchFamily="2" charset="2"/>
              <a:buNone/>
            </a:pPr>
            <a:endParaRPr lang="en-US" altLang="en-US" sz="1400" dirty="0">
              <a:solidFill>
                <a:srgbClr val="0000FF"/>
              </a:solidFill>
            </a:endParaRPr>
          </a:p>
        </p:txBody>
      </p:sp>
    </p:spTree>
    <p:custDataLst>
      <p:tags r:id="rId1"/>
    </p:custDataLst>
    <p:extLst>
      <p:ext uri="{BB962C8B-B14F-4D97-AF65-F5344CB8AC3E}">
        <p14:creationId xmlns:p14="http://schemas.microsoft.com/office/powerpoint/2010/main" val="20233540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53635">
                                            <p:txEl>
                                              <p:pRg st="4" end="4"/>
                                            </p:txEl>
                                          </p:spTgt>
                                        </p:tgtEl>
                                        <p:attrNameLst>
                                          <p:attrName>style.visibility</p:attrName>
                                        </p:attrNameLst>
                                      </p:cBhvr>
                                      <p:to>
                                        <p:strVal val="visible"/>
                                      </p:to>
                                    </p:set>
                                    <p:animEffect transition="in" filter="dissolve">
                                      <p:cBhvr>
                                        <p:cTn id="7" dur="500"/>
                                        <p:tgtEl>
                                          <p:spTgt spid="45363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53635">
                                            <p:txEl>
                                              <p:pRg st="5" end="5"/>
                                            </p:txEl>
                                          </p:spTgt>
                                        </p:tgtEl>
                                        <p:attrNameLst>
                                          <p:attrName>style.visibility</p:attrName>
                                        </p:attrNameLst>
                                      </p:cBhvr>
                                      <p:to>
                                        <p:strVal val="visible"/>
                                      </p:to>
                                    </p:set>
                                    <p:animEffect transition="in" filter="dissolve">
                                      <p:cBhvr>
                                        <p:cTn id="12" dur="500"/>
                                        <p:tgtEl>
                                          <p:spTgt spid="453635">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53635">
                                            <p:txEl>
                                              <p:pRg st="7" end="7"/>
                                            </p:txEl>
                                          </p:spTgt>
                                        </p:tgtEl>
                                        <p:attrNameLst>
                                          <p:attrName>style.visibility</p:attrName>
                                        </p:attrNameLst>
                                      </p:cBhvr>
                                      <p:to>
                                        <p:strVal val="visible"/>
                                      </p:to>
                                    </p:set>
                                    <p:animEffect transition="in" filter="dissolve">
                                      <p:cBhvr>
                                        <p:cTn id="17" dur="500"/>
                                        <p:tgtEl>
                                          <p:spTgt spid="45363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53635">
                                            <p:txEl>
                                              <p:pRg st="8" end="8"/>
                                            </p:txEl>
                                          </p:spTgt>
                                        </p:tgtEl>
                                        <p:attrNameLst>
                                          <p:attrName>style.visibility</p:attrName>
                                        </p:attrNameLst>
                                      </p:cBhvr>
                                      <p:to>
                                        <p:strVal val="visible"/>
                                      </p:to>
                                    </p:set>
                                    <p:animEffect transition="in" filter="dissolve">
                                      <p:cBhvr>
                                        <p:cTn id="22" dur="500"/>
                                        <p:tgtEl>
                                          <p:spTgt spid="453635">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53635">
                                            <p:txEl>
                                              <p:pRg st="10" end="10"/>
                                            </p:txEl>
                                          </p:spTgt>
                                        </p:tgtEl>
                                        <p:attrNameLst>
                                          <p:attrName>style.visibility</p:attrName>
                                        </p:attrNameLst>
                                      </p:cBhvr>
                                      <p:to>
                                        <p:strVal val="visible"/>
                                      </p:to>
                                    </p:set>
                                    <p:animEffect transition="in" filter="dissolve">
                                      <p:cBhvr>
                                        <p:cTn id="27" dur="500"/>
                                        <p:tgtEl>
                                          <p:spTgt spid="453635">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53635">
                                            <p:txEl>
                                              <p:pRg st="11" end="11"/>
                                            </p:txEl>
                                          </p:spTgt>
                                        </p:tgtEl>
                                        <p:attrNameLst>
                                          <p:attrName>style.visibility</p:attrName>
                                        </p:attrNameLst>
                                      </p:cBhvr>
                                      <p:to>
                                        <p:strVal val="visible"/>
                                      </p:to>
                                    </p:set>
                                    <p:animEffect transition="in" filter="dissolve">
                                      <p:cBhvr>
                                        <p:cTn id="32" dur="500"/>
                                        <p:tgtEl>
                                          <p:spTgt spid="453635">
                                            <p:txEl>
                                              <p:pRg st="11" end="1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453635">
                                            <p:txEl>
                                              <p:pRg st="15" end="15"/>
                                            </p:txEl>
                                          </p:spTgt>
                                        </p:tgtEl>
                                        <p:attrNameLst>
                                          <p:attrName>style.visibility</p:attrName>
                                        </p:attrNameLst>
                                      </p:cBhvr>
                                      <p:to>
                                        <p:strVal val="visible"/>
                                      </p:to>
                                    </p:set>
                                    <p:animEffect transition="in" filter="dissolve">
                                      <p:cBhvr>
                                        <p:cTn id="37" dur="500"/>
                                        <p:tgtEl>
                                          <p:spTgt spid="453635">
                                            <p:txEl>
                                              <p:pRg st="15" end="1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53635">
                                            <p:txEl>
                                              <p:pRg st="16" end="16"/>
                                            </p:txEl>
                                          </p:spTgt>
                                        </p:tgtEl>
                                        <p:attrNameLst>
                                          <p:attrName>style.visibility</p:attrName>
                                        </p:attrNameLst>
                                      </p:cBhvr>
                                      <p:to>
                                        <p:strVal val="visible"/>
                                      </p:to>
                                    </p:set>
                                    <p:animEffect transition="in" filter="dissolve">
                                      <p:cBhvr>
                                        <p:cTn id="42" dur="500"/>
                                        <p:tgtEl>
                                          <p:spTgt spid="453635">
                                            <p:txEl>
                                              <p:pRg st="16" end="1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53635">
                                            <p:txEl>
                                              <p:pRg st="17" end="17"/>
                                            </p:txEl>
                                          </p:spTgt>
                                        </p:tgtEl>
                                        <p:attrNameLst>
                                          <p:attrName>style.visibility</p:attrName>
                                        </p:attrNameLst>
                                      </p:cBhvr>
                                      <p:to>
                                        <p:strVal val="visible"/>
                                      </p:to>
                                    </p:set>
                                    <p:animEffect transition="in" filter="dissolve">
                                      <p:cBhvr>
                                        <p:cTn id="47" dur="500"/>
                                        <p:tgtEl>
                                          <p:spTgt spid="453635">
                                            <p:txEl>
                                              <p:pRg st="17" end="1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453635">
                                            <p:txEl>
                                              <p:pRg st="19" end="19"/>
                                            </p:txEl>
                                          </p:spTgt>
                                        </p:tgtEl>
                                        <p:attrNameLst>
                                          <p:attrName>style.visibility</p:attrName>
                                        </p:attrNameLst>
                                      </p:cBhvr>
                                      <p:to>
                                        <p:strVal val="visible"/>
                                      </p:to>
                                    </p:set>
                                    <p:animEffect transition="in" filter="dissolve">
                                      <p:cBhvr>
                                        <p:cTn id="52" dur="500"/>
                                        <p:tgtEl>
                                          <p:spTgt spid="453635">
                                            <p:txEl>
                                              <p:pRg st="19" end="1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453635">
                                            <p:txEl>
                                              <p:pRg st="20" end="20"/>
                                            </p:txEl>
                                          </p:spTgt>
                                        </p:tgtEl>
                                        <p:attrNameLst>
                                          <p:attrName>style.visibility</p:attrName>
                                        </p:attrNameLst>
                                      </p:cBhvr>
                                      <p:to>
                                        <p:strVal val="visible"/>
                                      </p:to>
                                    </p:set>
                                    <p:animEffect transition="in" filter="dissolve">
                                      <p:cBhvr>
                                        <p:cTn id="57" dur="500"/>
                                        <p:tgtEl>
                                          <p:spTgt spid="453635">
                                            <p:txEl>
                                              <p:pRg st="20" end="2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453635">
                                            <p:txEl>
                                              <p:pRg st="21" end="21"/>
                                            </p:txEl>
                                          </p:spTgt>
                                        </p:tgtEl>
                                        <p:attrNameLst>
                                          <p:attrName>style.visibility</p:attrName>
                                        </p:attrNameLst>
                                      </p:cBhvr>
                                      <p:to>
                                        <p:strVal val="visible"/>
                                      </p:to>
                                    </p:set>
                                    <p:animEffect transition="in" filter="dissolve">
                                      <p:cBhvr>
                                        <p:cTn id="62" dur="500"/>
                                        <p:tgtEl>
                                          <p:spTgt spid="453635">
                                            <p:txEl>
                                              <p:pRg st="21" end="2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453635">
                                            <p:txEl>
                                              <p:pRg st="23" end="23"/>
                                            </p:txEl>
                                          </p:spTgt>
                                        </p:tgtEl>
                                        <p:attrNameLst>
                                          <p:attrName>style.visibility</p:attrName>
                                        </p:attrNameLst>
                                      </p:cBhvr>
                                      <p:to>
                                        <p:strVal val="visible"/>
                                      </p:to>
                                    </p:set>
                                    <p:animEffect transition="in" filter="dissolve">
                                      <p:cBhvr>
                                        <p:cTn id="67" dur="500"/>
                                        <p:tgtEl>
                                          <p:spTgt spid="453635">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Control</a:t>
            </a:r>
          </a:p>
        </p:txBody>
      </p:sp>
      <p:sp>
        <p:nvSpPr>
          <p:cNvPr id="3" name="Content Placeholder 2"/>
          <p:cNvSpPr>
            <a:spLocks noGrp="1"/>
          </p:cNvSpPr>
          <p:nvPr>
            <p:ph idx="1"/>
          </p:nvPr>
        </p:nvSpPr>
        <p:spPr/>
        <p:txBody>
          <a:bodyPr/>
          <a:lstStyle/>
          <a:p>
            <a:pPr marL="0" indent="0">
              <a:buNone/>
            </a:pPr>
            <a:r>
              <a:rPr lang="en-US" dirty="0"/>
              <a:t>Monitor and Manage Risks:</a:t>
            </a:r>
          </a:p>
          <a:p>
            <a:pPr marL="457200" indent="-457200">
              <a:buFont typeface="+mj-lt"/>
              <a:buAutoNum type="arabicPeriod"/>
            </a:pPr>
            <a:r>
              <a:rPr lang="en-US" dirty="0"/>
              <a:t>Document risks in a register</a:t>
            </a:r>
          </a:p>
          <a:p>
            <a:pPr marL="457200" indent="-457200">
              <a:buFont typeface="+mj-lt"/>
              <a:buAutoNum type="arabicPeriod"/>
            </a:pPr>
            <a:r>
              <a:rPr lang="en-US" dirty="0"/>
              <a:t>Assign owners to monitor for risk triggers</a:t>
            </a:r>
          </a:p>
          <a:p>
            <a:pPr marL="457200" indent="-457200">
              <a:buFont typeface="+mj-lt"/>
              <a:buAutoNum type="arabicPeriod"/>
            </a:pPr>
            <a:r>
              <a:rPr lang="en-US" dirty="0"/>
              <a:t>Provide regular risk updates to project stakeholders</a:t>
            </a:r>
          </a:p>
          <a:p>
            <a:pPr marL="457200" indent="-457200">
              <a:buFont typeface="+mj-lt"/>
              <a:buAutoNum type="arabicPeriod"/>
            </a:pPr>
            <a:r>
              <a:rPr lang="en-US" dirty="0"/>
              <a:t>Keep a record of risks handled, a description of corrective actions and costs involved</a:t>
            </a:r>
          </a:p>
          <a:p>
            <a:pPr marL="457200" indent="-457200">
              <a:buFont typeface="+mj-lt"/>
              <a:buAutoNum type="arabicPeriod"/>
            </a:pPr>
            <a:r>
              <a:rPr lang="en-US" dirty="0"/>
              <a:t>Escalate risks if they require additional support to resolve</a:t>
            </a:r>
          </a:p>
        </p:txBody>
      </p:sp>
      <p:sp>
        <p:nvSpPr>
          <p:cNvPr id="4" name="Footer Placeholder 3"/>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1"/>
          </p:nvPr>
        </p:nvSpPr>
        <p:spPr/>
        <p:txBody>
          <a:bodyPr/>
          <a:lstStyle/>
          <a:p>
            <a:fld id="{7FEC6C0D-DDEE-4B06-8433-E021C94CB21E}" type="slidenum">
              <a:rPr lang="en-US" altLang="en-US" smtClean="0"/>
              <a:pPr/>
              <a:t>43</a:t>
            </a:fld>
            <a:endParaRPr lang="en-US" altLang="en-US"/>
          </a:p>
        </p:txBody>
      </p:sp>
    </p:spTree>
    <p:extLst>
      <p:ext uri="{BB962C8B-B14F-4D97-AF65-F5344CB8AC3E}">
        <p14:creationId xmlns:p14="http://schemas.microsoft.com/office/powerpoint/2010/main" val="4136328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lvl="0"/>
            <a:r>
              <a:rPr lang="en-US" dirty="0"/>
              <a:t>Case Study</a:t>
            </a:r>
          </a:p>
        </p:txBody>
      </p:sp>
      <p:sp>
        <p:nvSpPr>
          <p:cNvPr id="5" name="Slide Number Placeholder 4"/>
          <p:cNvSpPr>
            <a:spLocks noGrp="1"/>
          </p:cNvSpPr>
          <p:nvPr>
            <p:ph type="sldNum" sz="quarter" idx="4"/>
          </p:nvPr>
        </p:nvSpPr>
        <p:spPr/>
        <p:txBody>
          <a:bodyPr/>
          <a:lstStyle/>
          <a:p>
            <a:fld id="{A608AA57-48A1-7743-9DE3-E472877549D6}" type="slidenum">
              <a:rPr lang="en-US" smtClean="0"/>
              <a:pPr/>
              <a:t>44</a:t>
            </a:fld>
            <a:endParaRPr lang="en-US" dirty="0"/>
          </a:p>
        </p:txBody>
      </p:sp>
      <p:sp>
        <p:nvSpPr>
          <p:cNvPr id="4" name="Footer Placeholder 3"/>
          <p:cNvSpPr>
            <a:spLocks noGrp="1"/>
          </p:cNvSpPr>
          <p:nvPr>
            <p:ph type="ftr" sz="quarter" idx="3"/>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Tree>
    <p:custDataLst>
      <p:tags r:id="rId1"/>
    </p:custDataLst>
    <p:extLst>
      <p:ext uri="{BB962C8B-B14F-4D97-AF65-F5344CB8AC3E}">
        <p14:creationId xmlns:p14="http://schemas.microsoft.com/office/powerpoint/2010/main" val="3892721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Text Placeholder 2"/>
          <p:cNvSpPr>
            <a:spLocks noGrp="1"/>
          </p:cNvSpPr>
          <p:nvPr>
            <p:ph type="body" sz="quarter" idx="13"/>
          </p:nvPr>
        </p:nvSpPr>
        <p:spPr>
          <a:xfrm>
            <a:off x="452439" y="1018926"/>
            <a:ext cx="8226425" cy="633586"/>
          </a:xfrm>
        </p:spPr>
        <p:txBody>
          <a:bodyPr/>
          <a:lstStyle/>
          <a:p>
            <a:pPr marL="0" indent="0">
              <a:buNone/>
            </a:pPr>
            <a:r>
              <a:rPr lang="en-US" dirty="0"/>
              <a:t>One Program, Three Projects:</a:t>
            </a:r>
          </a:p>
          <a:p>
            <a:pPr marL="233362" lvl="1" indent="0">
              <a:buNone/>
            </a:pPr>
            <a:endParaRPr lang="en-US" dirty="0"/>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45</a:t>
            </a:fld>
            <a:endParaRPr lang="en-US" dirty="0"/>
          </a:p>
        </p:txBody>
      </p:sp>
      <p:sp>
        <p:nvSpPr>
          <p:cNvPr id="9" name="AutoShape 3"/>
          <p:cNvSpPr>
            <a:spLocks noChangeAspect="1" noChangeArrowheads="1" noTextEdit="1"/>
          </p:cNvSpPr>
          <p:nvPr/>
        </p:nvSpPr>
        <p:spPr bwMode="auto">
          <a:xfrm>
            <a:off x="449263" y="1465263"/>
            <a:ext cx="8229600"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455613" y="1495425"/>
            <a:ext cx="4035425" cy="395287"/>
          </a:xfrm>
          <a:prstGeom prst="rect">
            <a:avLst/>
          </a:prstGeom>
          <a:solidFill>
            <a:srgbClr val="BBCA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4491038" y="1495425"/>
            <a:ext cx="4165600" cy="395287"/>
          </a:xfrm>
          <a:prstGeom prst="rect">
            <a:avLst/>
          </a:prstGeom>
          <a:solidFill>
            <a:srgbClr val="BBCA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455613" y="1890713"/>
            <a:ext cx="4035425" cy="823912"/>
          </a:xfrm>
          <a:prstGeom prst="rect">
            <a:avLst/>
          </a:prstGeom>
          <a:solidFill>
            <a:srgbClr val="E7EC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4491038" y="1890713"/>
            <a:ext cx="4165600" cy="823912"/>
          </a:xfrm>
          <a:prstGeom prst="rect">
            <a:avLst/>
          </a:prstGeom>
          <a:solidFill>
            <a:srgbClr val="E7EC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9"/>
          <p:cNvSpPr>
            <a:spLocks noChangeArrowheads="1"/>
          </p:cNvSpPr>
          <p:nvPr/>
        </p:nvSpPr>
        <p:spPr bwMode="auto">
          <a:xfrm>
            <a:off x="455613" y="2714625"/>
            <a:ext cx="4035425" cy="822325"/>
          </a:xfrm>
          <a:prstGeom prst="rect">
            <a:avLst/>
          </a:prstGeom>
          <a:solidFill>
            <a:srgbClr val="F3F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4491038" y="2714625"/>
            <a:ext cx="4165600" cy="822325"/>
          </a:xfrm>
          <a:prstGeom prst="rect">
            <a:avLst/>
          </a:prstGeom>
          <a:solidFill>
            <a:srgbClr val="F3F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1"/>
          <p:cNvSpPr>
            <a:spLocks noChangeArrowheads="1"/>
          </p:cNvSpPr>
          <p:nvPr/>
        </p:nvSpPr>
        <p:spPr bwMode="auto">
          <a:xfrm>
            <a:off x="455613" y="3536950"/>
            <a:ext cx="4035425" cy="1004887"/>
          </a:xfrm>
          <a:prstGeom prst="rect">
            <a:avLst/>
          </a:prstGeom>
          <a:solidFill>
            <a:srgbClr val="E7EC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2"/>
          <p:cNvSpPr>
            <a:spLocks noChangeArrowheads="1"/>
          </p:cNvSpPr>
          <p:nvPr/>
        </p:nvSpPr>
        <p:spPr bwMode="auto">
          <a:xfrm>
            <a:off x="4491038" y="3536950"/>
            <a:ext cx="4165600" cy="1004887"/>
          </a:xfrm>
          <a:prstGeom prst="rect">
            <a:avLst/>
          </a:prstGeom>
          <a:solidFill>
            <a:srgbClr val="E7EC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Line 13"/>
          <p:cNvSpPr>
            <a:spLocks noChangeShapeType="1"/>
          </p:cNvSpPr>
          <p:nvPr/>
        </p:nvSpPr>
        <p:spPr bwMode="auto">
          <a:xfrm>
            <a:off x="4491038" y="1489075"/>
            <a:ext cx="0" cy="3059112"/>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4"/>
          <p:cNvSpPr>
            <a:spLocks noChangeShapeType="1"/>
          </p:cNvSpPr>
          <p:nvPr/>
        </p:nvSpPr>
        <p:spPr bwMode="auto">
          <a:xfrm>
            <a:off x="449263" y="1890713"/>
            <a:ext cx="8213725"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5"/>
          <p:cNvSpPr>
            <a:spLocks noChangeShapeType="1"/>
          </p:cNvSpPr>
          <p:nvPr/>
        </p:nvSpPr>
        <p:spPr bwMode="auto">
          <a:xfrm>
            <a:off x="449263" y="2714625"/>
            <a:ext cx="82137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6"/>
          <p:cNvSpPr>
            <a:spLocks noChangeShapeType="1"/>
          </p:cNvSpPr>
          <p:nvPr/>
        </p:nvSpPr>
        <p:spPr bwMode="auto">
          <a:xfrm>
            <a:off x="449263" y="3536950"/>
            <a:ext cx="82137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7"/>
          <p:cNvSpPr>
            <a:spLocks noChangeShapeType="1"/>
          </p:cNvSpPr>
          <p:nvPr/>
        </p:nvSpPr>
        <p:spPr bwMode="auto">
          <a:xfrm>
            <a:off x="455613" y="1489075"/>
            <a:ext cx="0" cy="3059112"/>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8"/>
          <p:cNvSpPr>
            <a:spLocks noChangeShapeType="1"/>
          </p:cNvSpPr>
          <p:nvPr/>
        </p:nvSpPr>
        <p:spPr bwMode="auto">
          <a:xfrm>
            <a:off x="8656638" y="1489075"/>
            <a:ext cx="0" cy="3059112"/>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9"/>
          <p:cNvSpPr>
            <a:spLocks noChangeShapeType="1"/>
          </p:cNvSpPr>
          <p:nvPr/>
        </p:nvSpPr>
        <p:spPr bwMode="auto">
          <a:xfrm>
            <a:off x="449263" y="1495425"/>
            <a:ext cx="82137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0"/>
          <p:cNvSpPr>
            <a:spLocks noChangeShapeType="1"/>
          </p:cNvSpPr>
          <p:nvPr/>
        </p:nvSpPr>
        <p:spPr bwMode="auto">
          <a:xfrm>
            <a:off x="449263" y="4541838"/>
            <a:ext cx="82137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1"/>
          <p:cNvSpPr>
            <a:spLocks noChangeArrowheads="1"/>
          </p:cNvSpPr>
          <p:nvPr/>
        </p:nvSpPr>
        <p:spPr bwMode="auto">
          <a:xfrm>
            <a:off x="2136776" y="1535113"/>
            <a:ext cx="7985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Project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2"/>
          <p:cNvSpPr>
            <a:spLocks noChangeArrowheads="1"/>
          </p:cNvSpPr>
          <p:nvPr/>
        </p:nvSpPr>
        <p:spPr bwMode="auto">
          <a:xfrm>
            <a:off x="6296026" y="1535113"/>
            <a:ext cx="6842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Scope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82" name="Group 81"/>
          <p:cNvGrpSpPr/>
          <p:nvPr/>
        </p:nvGrpSpPr>
        <p:grpSpPr>
          <a:xfrm>
            <a:off x="550863" y="1941513"/>
            <a:ext cx="7729538" cy="790575"/>
            <a:chOff x="550863" y="1941513"/>
            <a:chExt cx="7729538" cy="790575"/>
          </a:xfrm>
        </p:grpSpPr>
        <p:sp>
          <p:nvSpPr>
            <p:cNvPr id="28" name="Rectangle 23"/>
            <p:cNvSpPr>
              <a:spLocks noChangeArrowheads="1"/>
            </p:cNvSpPr>
            <p:nvPr/>
          </p:nvSpPr>
          <p:spPr bwMode="auto">
            <a:xfrm>
              <a:off x="550863" y="2160588"/>
              <a:ext cx="27622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1. Pricing Component of ERP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4"/>
            <p:cNvSpPr>
              <a:spLocks noChangeArrowheads="1"/>
            </p:cNvSpPr>
            <p:nvPr/>
          </p:nvSpPr>
          <p:spPr bwMode="auto">
            <a:xfrm>
              <a:off x="3248026" y="2160588"/>
              <a:ext cx="9191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Upgrade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5"/>
            <p:cNvSpPr>
              <a:spLocks noChangeArrowheads="1"/>
            </p:cNvSpPr>
            <p:nvPr/>
          </p:nvSpPr>
          <p:spPr bwMode="auto">
            <a:xfrm>
              <a:off x="4587876" y="1951038"/>
              <a:ext cx="1222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6"/>
            <p:cNvSpPr>
              <a:spLocks noChangeArrowheads="1"/>
            </p:cNvSpPr>
            <p:nvPr/>
          </p:nvSpPr>
          <p:spPr bwMode="auto">
            <a:xfrm>
              <a:off x="4757738" y="1941513"/>
              <a:ext cx="7794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Build direct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7"/>
            <p:cNvSpPr>
              <a:spLocks noChangeArrowheads="1"/>
            </p:cNvSpPr>
            <p:nvPr/>
          </p:nvSpPr>
          <p:spPr bwMode="auto">
            <a:xfrm>
              <a:off x="5489576" y="1941513"/>
              <a:ext cx="14335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data integration from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8"/>
            <p:cNvSpPr>
              <a:spLocks noChangeArrowheads="1"/>
            </p:cNvSpPr>
            <p:nvPr/>
          </p:nvSpPr>
          <p:spPr bwMode="auto">
            <a:xfrm>
              <a:off x="6846888" y="1941513"/>
              <a:ext cx="12239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Enterprise Pricing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29"/>
            <p:cNvSpPr>
              <a:spLocks noChangeArrowheads="1"/>
            </p:cNvSpPr>
            <p:nvPr/>
          </p:nvSpPr>
          <p:spPr bwMode="auto">
            <a:xfrm>
              <a:off x="4757738" y="2122488"/>
              <a:ext cx="9588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application 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0"/>
            <p:cNvSpPr>
              <a:spLocks noChangeArrowheads="1"/>
            </p:cNvSpPr>
            <p:nvPr/>
          </p:nvSpPr>
          <p:spPr bwMode="auto">
            <a:xfrm>
              <a:off x="5640388" y="2122488"/>
              <a:ext cx="6270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ERP v2.0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1"/>
            <p:cNvSpPr>
              <a:spLocks noChangeArrowheads="1"/>
            </p:cNvSpPr>
            <p:nvPr/>
          </p:nvSpPr>
          <p:spPr bwMode="auto">
            <a:xfrm>
              <a:off x="4587876" y="2312988"/>
              <a:ext cx="1222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2"/>
            <p:cNvSpPr>
              <a:spLocks noChangeArrowheads="1"/>
            </p:cNvSpPr>
            <p:nvPr/>
          </p:nvSpPr>
          <p:spPr bwMode="auto">
            <a:xfrm>
              <a:off x="4757738" y="2303463"/>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3"/>
            <p:cNvSpPr>
              <a:spLocks noChangeArrowheads="1"/>
            </p:cNvSpPr>
            <p:nvPr/>
          </p:nvSpPr>
          <p:spPr bwMode="auto">
            <a:xfrm>
              <a:off x="4919663" y="2303463"/>
              <a:ext cx="123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4"/>
            <p:cNvSpPr>
              <a:spLocks noChangeArrowheads="1"/>
            </p:cNvSpPr>
            <p:nvPr/>
          </p:nvSpPr>
          <p:spPr bwMode="auto">
            <a:xfrm>
              <a:off x="4967288" y="2303463"/>
              <a:ext cx="25812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export all active prices (approx. 200k) 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5"/>
            <p:cNvSpPr>
              <a:spLocks noChangeArrowheads="1"/>
            </p:cNvSpPr>
            <p:nvPr/>
          </p:nvSpPr>
          <p:spPr bwMode="auto">
            <a:xfrm>
              <a:off x="7464426" y="2303463"/>
              <a:ext cx="6635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ERP v2.0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6"/>
            <p:cNvSpPr>
              <a:spLocks noChangeArrowheads="1"/>
            </p:cNvSpPr>
            <p:nvPr/>
          </p:nvSpPr>
          <p:spPr bwMode="auto">
            <a:xfrm>
              <a:off x="8042276" y="2303463"/>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7"/>
            <p:cNvSpPr>
              <a:spLocks noChangeArrowheads="1"/>
            </p:cNvSpPr>
            <p:nvPr/>
          </p:nvSpPr>
          <p:spPr bwMode="auto">
            <a:xfrm>
              <a:off x="4757738" y="2493963"/>
              <a:ext cx="7889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support cut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8"/>
            <p:cNvSpPr>
              <a:spLocks noChangeArrowheads="1"/>
            </p:cNvSpPr>
            <p:nvPr/>
          </p:nvSpPr>
          <p:spPr bwMode="auto">
            <a:xfrm>
              <a:off x="5461001" y="2493963"/>
              <a:ext cx="123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39"/>
            <p:cNvSpPr>
              <a:spLocks noChangeArrowheads="1"/>
            </p:cNvSpPr>
            <p:nvPr/>
          </p:nvSpPr>
          <p:spPr bwMode="auto">
            <a:xfrm>
              <a:off x="5508626" y="2493963"/>
              <a:ext cx="7207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over from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0"/>
            <p:cNvSpPr>
              <a:spLocks noChangeArrowheads="1"/>
            </p:cNvSpPr>
            <p:nvPr/>
          </p:nvSpPr>
          <p:spPr bwMode="auto">
            <a:xfrm>
              <a:off x="6153151" y="2493963"/>
              <a:ext cx="6270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ERP v1.0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83" name="Group 82"/>
          <p:cNvGrpSpPr/>
          <p:nvPr/>
        </p:nvGrpSpPr>
        <p:grpSpPr>
          <a:xfrm>
            <a:off x="550863" y="2763838"/>
            <a:ext cx="8080376" cy="790575"/>
            <a:chOff x="550863" y="2763838"/>
            <a:chExt cx="8080376" cy="790575"/>
          </a:xfrm>
        </p:grpSpPr>
        <p:sp>
          <p:nvSpPr>
            <p:cNvPr id="46" name="Rectangle 41"/>
            <p:cNvSpPr>
              <a:spLocks noChangeArrowheads="1"/>
            </p:cNvSpPr>
            <p:nvPr/>
          </p:nvSpPr>
          <p:spPr bwMode="auto">
            <a:xfrm>
              <a:off x="550863" y="2982913"/>
              <a:ext cx="8461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2. Multi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2"/>
            <p:cNvSpPr>
              <a:spLocks noChangeArrowheads="1"/>
            </p:cNvSpPr>
            <p:nvPr/>
          </p:nvSpPr>
          <p:spPr bwMode="auto">
            <a:xfrm>
              <a:off x="1292226" y="2982913"/>
              <a:ext cx="1889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3"/>
            <p:cNvSpPr>
              <a:spLocks noChangeArrowheads="1"/>
            </p:cNvSpPr>
            <p:nvPr/>
          </p:nvSpPr>
          <p:spPr bwMode="auto">
            <a:xfrm>
              <a:off x="1358901" y="2982913"/>
              <a:ext cx="21161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Currency Enablement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4"/>
            <p:cNvSpPr>
              <a:spLocks noChangeArrowheads="1"/>
            </p:cNvSpPr>
            <p:nvPr/>
          </p:nvSpPr>
          <p:spPr bwMode="auto">
            <a:xfrm>
              <a:off x="4587876" y="2773363"/>
              <a:ext cx="1222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5"/>
            <p:cNvSpPr>
              <a:spLocks noChangeArrowheads="1"/>
            </p:cNvSpPr>
            <p:nvPr/>
          </p:nvSpPr>
          <p:spPr bwMode="auto">
            <a:xfrm>
              <a:off x="4757738" y="2763838"/>
              <a:ext cx="15573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Replace obsolete, home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6"/>
            <p:cNvSpPr>
              <a:spLocks noChangeArrowheads="1"/>
            </p:cNvSpPr>
            <p:nvPr/>
          </p:nvSpPr>
          <p:spPr bwMode="auto">
            <a:xfrm>
              <a:off x="6229351" y="2763838"/>
              <a:ext cx="123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7"/>
            <p:cNvSpPr>
              <a:spLocks noChangeArrowheads="1"/>
            </p:cNvSpPr>
            <p:nvPr/>
          </p:nvSpPr>
          <p:spPr bwMode="auto">
            <a:xfrm>
              <a:off x="6276976" y="2763838"/>
              <a:ext cx="5032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grown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8"/>
            <p:cNvSpPr>
              <a:spLocks noChangeArrowheads="1"/>
            </p:cNvSpPr>
            <p:nvPr/>
          </p:nvSpPr>
          <p:spPr bwMode="auto">
            <a:xfrm>
              <a:off x="6713538" y="2763838"/>
              <a:ext cx="15668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Customer Pricing Portal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9"/>
            <p:cNvSpPr>
              <a:spLocks noChangeArrowheads="1"/>
            </p:cNvSpPr>
            <p:nvPr/>
          </p:nvSpPr>
          <p:spPr bwMode="auto">
            <a:xfrm>
              <a:off x="8251826" y="2763838"/>
              <a:ext cx="3794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with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0"/>
            <p:cNvSpPr>
              <a:spLocks noChangeArrowheads="1"/>
            </p:cNvSpPr>
            <p:nvPr/>
          </p:nvSpPr>
          <p:spPr bwMode="auto">
            <a:xfrm>
              <a:off x="4757738" y="2944813"/>
              <a:ext cx="4841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 new,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1"/>
            <p:cNvSpPr>
              <a:spLocks noChangeArrowheads="1"/>
            </p:cNvSpPr>
            <p:nvPr/>
          </p:nvSpPr>
          <p:spPr bwMode="auto">
            <a:xfrm>
              <a:off x="5184776" y="2944813"/>
              <a:ext cx="4000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multi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2"/>
            <p:cNvSpPr>
              <a:spLocks noChangeArrowheads="1"/>
            </p:cNvSpPr>
            <p:nvPr/>
          </p:nvSpPr>
          <p:spPr bwMode="auto">
            <a:xfrm>
              <a:off x="5499101" y="2944813"/>
              <a:ext cx="1222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3"/>
            <p:cNvSpPr>
              <a:spLocks noChangeArrowheads="1"/>
            </p:cNvSpPr>
            <p:nvPr/>
          </p:nvSpPr>
          <p:spPr bwMode="auto">
            <a:xfrm>
              <a:off x="5546726" y="2944813"/>
              <a:ext cx="16795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currency enabled 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4"/>
            <p:cNvSpPr>
              <a:spLocks noChangeArrowheads="1"/>
            </p:cNvSpPr>
            <p:nvPr/>
          </p:nvSpPr>
          <p:spPr bwMode="auto">
            <a:xfrm>
              <a:off x="4587876" y="3135313"/>
              <a:ext cx="1222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5"/>
            <p:cNvSpPr>
              <a:spLocks noChangeArrowheads="1"/>
            </p:cNvSpPr>
            <p:nvPr/>
          </p:nvSpPr>
          <p:spPr bwMode="auto">
            <a:xfrm>
              <a:off x="4757738" y="3125788"/>
              <a:ext cx="6365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Enhance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6"/>
            <p:cNvSpPr>
              <a:spLocks noChangeArrowheads="1"/>
            </p:cNvSpPr>
            <p:nvPr/>
          </p:nvSpPr>
          <p:spPr bwMode="auto">
            <a:xfrm>
              <a:off x="5318126" y="3125788"/>
              <a:ext cx="12239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rPr>
                <a:t>Enterprise Pricing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Rectangle 57"/>
            <p:cNvSpPr>
              <a:spLocks noChangeArrowheads="1"/>
            </p:cNvSpPr>
            <p:nvPr/>
          </p:nvSpPr>
          <p:spPr bwMode="auto">
            <a:xfrm>
              <a:off x="6486526" y="3125788"/>
              <a:ext cx="14239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application with multi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Rectangle 58"/>
            <p:cNvSpPr>
              <a:spLocks noChangeArrowheads="1"/>
            </p:cNvSpPr>
            <p:nvPr/>
          </p:nvSpPr>
          <p:spPr bwMode="auto">
            <a:xfrm>
              <a:off x="7796213" y="3125788"/>
              <a:ext cx="1222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59"/>
            <p:cNvSpPr>
              <a:spLocks noChangeArrowheads="1"/>
            </p:cNvSpPr>
            <p:nvPr/>
          </p:nvSpPr>
          <p:spPr bwMode="auto">
            <a:xfrm>
              <a:off x="7843838" y="3125788"/>
              <a:ext cx="6445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currency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Rectangle 60"/>
            <p:cNvSpPr>
              <a:spLocks noChangeArrowheads="1"/>
            </p:cNvSpPr>
            <p:nvPr/>
          </p:nvSpPr>
          <p:spPr bwMode="auto">
            <a:xfrm>
              <a:off x="4757738" y="3316288"/>
              <a:ext cx="6651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capability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84" name="Group 83"/>
          <p:cNvGrpSpPr/>
          <p:nvPr/>
        </p:nvGrpSpPr>
        <p:grpSpPr>
          <a:xfrm>
            <a:off x="550863" y="3586163"/>
            <a:ext cx="8061326" cy="971550"/>
            <a:chOff x="550863" y="3586163"/>
            <a:chExt cx="8061326" cy="971550"/>
          </a:xfrm>
        </p:grpSpPr>
        <p:sp>
          <p:nvSpPr>
            <p:cNvPr id="66" name="Rectangle 61"/>
            <p:cNvSpPr>
              <a:spLocks noChangeArrowheads="1"/>
            </p:cNvSpPr>
            <p:nvPr/>
          </p:nvSpPr>
          <p:spPr bwMode="auto">
            <a:xfrm>
              <a:off x="550863" y="3897313"/>
              <a:ext cx="20796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3. Integrate Acquired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2"/>
            <p:cNvSpPr>
              <a:spLocks noChangeArrowheads="1"/>
            </p:cNvSpPr>
            <p:nvPr/>
          </p:nvSpPr>
          <p:spPr bwMode="auto">
            <a:xfrm>
              <a:off x="2554288" y="3897313"/>
              <a:ext cx="9969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Company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3"/>
            <p:cNvSpPr>
              <a:spLocks noChangeArrowheads="1"/>
            </p:cNvSpPr>
            <p:nvPr/>
          </p:nvSpPr>
          <p:spPr bwMode="auto">
            <a:xfrm>
              <a:off x="4587876" y="3595688"/>
              <a:ext cx="1222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4"/>
            <p:cNvSpPr>
              <a:spLocks noChangeArrowheads="1"/>
            </p:cNvSpPr>
            <p:nvPr/>
          </p:nvSpPr>
          <p:spPr bwMode="auto">
            <a:xfrm>
              <a:off x="4757738" y="3586163"/>
              <a:ext cx="6365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Enhance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5"/>
            <p:cNvSpPr>
              <a:spLocks noChangeArrowheads="1"/>
            </p:cNvSpPr>
            <p:nvPr/>
          </p:nvSpPr>
          <p:spPr bwMode="auto">
            <a:xfrm>
              <a:off x="5318126" y="3586163"/>
              <a:ext cx="12239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Enterprise Pricing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6"/>
            <p:cNvSpPr>
              <a:spLocks noChangeArrowheads="1"/>
            </p:cNvSpPr>
            <p:nvPr/>
          </p:nvSpPr>
          <p:spPr bwMode="auto">
            <a:xfrm>
              <a:off x="6486526" y="3586163"/>
              <a:ext cx="21256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application to support new retail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7"/>
            <p:cNvSpPr>
              <a:spLocks noChangeArrowheads="1"/>
            </p:cNvSpPr>
            <p:nvPr/>
          </p:nvSpPr>
          <p:spPr bwMode="auto">
            <a:xfrm>
              <a:off x="4757738" y="3767138"/>
              <a:ext cx="6556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use cases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68"/>
            <p:cNvSpPr>
              <a:spLocks noChangeArrowheads="1"/>
            </p:cNvSpPr>
            <p:nvPr/>
          </p:nvSpPr>
          <p:spPr bwMode="auto">
            <a:xfrm>
              <a:off x="4587876" y="3957638"/>
              <a:ext cx="1222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69"/>
            <p:cNvSpPr>
              <a:spLocks noChangeArrowheads="1"/>
            </p:cNvSpPr>
            <p:nvPr/>
          </p:nvSpPr>
          <p:spPr bwMode="auto">
            <a:xfrm>
              <a:off x="4757738" y="3948113"/>
              <a:ext cx="5032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Extract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70"/>
            <p:cNvSpPr>
              <a:spLocks noChangeArrowheads="1"/>
            </p:cNvSpPr>
            <p:nvPr/>
          </p:nvSpPr>
          <p:spPr bwMode="auto">
            <a:xfrm>
              <a:off x="5222876" y="3948113"/>
              <a:ext cx="32273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&amp; transform pricing data from acquired company’s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71"/>
            <p:cNvSpPr>
              <a:spLocks noChangeArrowheads="1"/>
            </p:cNvSpPr>
            <p:nvPr/>
          </p:nvSpPr>
          <p:spPr bwMode="auto">
            <a:xfrm>
              <a:off x="4757738" y="4138613"/>
              <a:ext cx="11969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ERP and load into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72"/>
            <p:cNvSpPr>
              <a:spLocks noChangeArrowheads="1"/>
            </p:cNvSpPr>
            <p:nvPr/>
          </p:nvSpPr>
          <p:spPr bwMode="auto">
            <a:xfrm>
              <a:off x="5878513" y="4138613"/>
              <a:ext cx="12239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Enterprise Pricing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73"/>
            <p:cNvSpPr>
              <a:spLocks noChangeArrowheads="1"/>
            </p:cNvSpPr>
            <p:nvPr/>
          </p:nvSpPr>
          <p:spPr bwMode="auto">
            <a:xfrm>
              <a:off x="7035801" y="4138613"/>
              <a:ext cx="14716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application to support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74"/>
            <p:cNvSpPr>
              <a:spLocks noChangeArrowheads="1"/>
            </p:cNvSpPr>
            <p:nvPr/>
          </p:nvSpPr>
          <p:spPr bwMode="auto">
            <a:xfrm>
              <a:off x="4757738" y="4319588"/>
              <a:ext cx="2667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75"/>
            <p:cNvSpPr>
              <a:spLocks noChangeArrowheads="1"/>
            </p:cNvSpPr>
            <p:nvPr/>
          </p:nvSpPr>
          <p:spPr bwMode="auto">
            <a:xfrm>
              <a:off x="4948238" y="4319588"/>
              <a:ext cx="123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76"/>
            <p:cNvSpPr>
              <a:spLocks noChangeArrowheads="1"/>
            </p:cNvSpPr>
            <p:nvPr/>
          </p:nvSpPr>
          <p:spPr bwMode="auto">
            <a:xfrm>
              <a:off x="4995863" y="4319588"/>
              <a:ext cx="3508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over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05635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61840" y="3390563"/>
            <a:ext cx="5777713" cy="1383738"/>
            <a:chOff x="161840" y="3390563"/>
            <a:chExt cx="5777713" cy="1383738"/>
          </a:xfrm>
        </p:grpSpPr>
        <p:sp>
          <p:nvSpPr>
            <p:cNvPr id="29" name="Rounded Rectangle 28"/>
            <p:cNvSpPr/>
            <p:nvPr/>
          </p:nvSpPr>
          <p:spPr>
            <a:xfrm>
              <a:off x="161840" y="3390563"/>
              <a:ext cx="5777713" cy="1383738"/>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61840" y="3390563"/>
              <a:ext cx="2233401" cy="1383738"/>
            </a:xfrm>
            <a:prstGeom prst="rect">
              <a:avLst/>
            </a:prstGeom>
          </p:spPr>
          <p:txBody>
            <a:bodyPr vert="horz" wrap="square" rtlCol="0" anchor="ctr">
              <a:normAutofit fontScale="70000" lnSpcReduction="20000"/>
            </a:bodyPr>
            <a:lstStyle/>
            <a:p>
              <a:pPr marL="280988" marR="0" indent="-280988" algn="l" defTabSz="914400" rtl="0" eaLnBrk="1" fontAlgn="auto" latinLnBrk="0" hangingPunct="1">
                <a:lnSpc>
                  <a:spcPct val="110000"/>
                </a:lnSpc>
                <a:spcBef>
                  <a:spcPct val="20000"/>
                </a:spcBef>
                <a:spcAft>
                  <a:spcPts val="400"/>
                </a:spcAft>
                <a:buClr>
                  <a:schemeClr val="bg1"/>
                </a:buClr>
                <a:buSzPct val="100000"/>
                <a:buFont typeface="Arial"/>
                <a:buChar char="•"/>
                <a:tabLst>
                  <a:tab pos="920750" algn="l"/>
                </a:tabLst>
              </a:pPr>
              <a:r>
                <a:rPr kumimoji="0" lang="en-US" sz="2000" b="1" i="0" u="none" strike="noStrike" kern="1200" cap="none" spc="0" normalizeH="0" baseline="0" noProof="0" dirty="0">
                  <a:ln>
                    <a:noFill/>
                  </a:ln>
                  <a:solidFill>
                    <a:schemeClr val="bg1"/>
                  </a:solidFill>
                  <a:effectLst/>
                  <a:uLnTx/>
                  <a:uFillTx/>
                  <a:latin typeface="Calibri" pitchFamily="34" charset="0"/>
                  <a:sym typeface="Arial Bold" charset="0"/>
                </a:rPr>
                <a:t>Multi-Currency</a:t>
              </a:r>
            </a:p>
            <a:p>
              <a:pPr marL="280988" marR="0" indent="-280988" algn="l" defTabSz="914400" rtl="0" eaLnBrk="1" fontAlgn="auto" latinLnBrk="0" hangingPunct="1">
                <a:lnSpc>
                  <a:spcPct val="110000"/>
                </a:lnSpc>
                <a:spcBef>
                  <a:spcPct val="20000"/>
                </a:spcBef>
                <a:spcAft>
                  <a:spcPts val="400"/>
                </a:spcAft>
                <a:buClr>
                  <a:schemeClr val="bg1"/>
                </a:buClr>
                <a:buSzPct val="100000"/>
                <a:buFont typeface="Arial"/>
                <a:buChar char="•"/>
                <a:tabLst>
                  <a:tab pos="920750" algn="l"/>
                </a:tabLst>
              </a:pPr>
              <a:r>
                <a:rPr lang="en-US" sz="2000" b="1" dirty="0">
                  <a:solidFill>
                    <a:schemeClr val="bg1"/>
                  </a:solidFill>
                  <a:latin typeface="Calibri" pitchFamily="34" charset="0"/>
                  <a:sym typeface="Arial Bold" charset="0"/>
                </a:rPr>
                <a:t>Enhancements for Acquisition</a:t>
              </a:r>
            </a:p>
            <a:p>
              <a:pPr marL="280988" marR="0" indent="-280988" algn="l" defTabSz="914400" rtl="0" eaLnBrk="1" fontAlgn="auto" latinLnBrk="0" hangingPunct="1">
                <a:lnSpc>
                  <a:spcPct val="110000"/>
                </a:lnSpc>
                <a:spcBef>
                  <a:spcPct val="20000"/>
                </a:spcBef>
                <a:spcAft>
                  <a:spcPts val="400"/>
                </a:spcAft>
                <a:buClr>
                  <a:schemeClr val="bg1"/>
                </a:buClr>
                <a:buSzPct val="100000"/>
                <a:buFont typeface="Arial"/>
                <a:buChar char="•"/>
                <a:tabLst>
                  <a:tab pos="920750" algn="l"/>
                </a:tabLst>
              </a:pPr>
              <a:r>
                <a:rPr kumimoji="0" lang="en-US" sz="2000" b="1" i="0" u="none" strike="noStrike" kern="1200" cap="none" spc="0" normalizeH="0" baseline="0" noProof="0" dirty="0">
                  <a:ln>
                    <a:noFill/>
                  </a:ln>
                  <a:solidFill>
                    <a:schemeClr val="bg1"/>
                  </a:solidFill>
                  <a:effectLst/>
                  <a:uLnTx/>
                  <a:uFillTx/>
                  <a:latin typeface="Calibri" pitchFamily="34" charset="0"/>
                  <a:sym typeface="Arial Bold" charset="0"/>
                </a:rPr>
                <a:t>Data</a:t>
              </a:r>
              <a:r>
                <a:rPr kumimoji="0" lang="en-US" sz="2000" b="1" i="0" u="none" strike="noStrike" kern="1200" cap="none" spc="0" normalizeH="0" noProof="0" dirty="0">
                  <a:ln>
                    <a:noFill/>
                  </a:ln>
                  <a:solidFill>
                    <a:schemeClr val="bg1"/>
                  </a:solidFill>
                  <a:effectLst/>
                  <a:uLnTx/>
                  <a:uFillTx/>
                  <a:latin typeface="Calibri" pitchFamily="34" charset="0"/>
                  <a:sym typeface="Arial Bold" charset="0"/>
                </a:rPr>
                <a:t> Conversion for Acquisition</a:t>
              </a:r>
              <a:endParaRPr kumimoji="0" lang="en-US" sz="2000" b="1" i="0" u="none" strike="noStrike" kern="1200" cap="none" spc="0" normalizeH="0" baseline="0" noProof="0" dirty="0">
                <a:ln>
                  <a:noFill/>
                </a:ln>
                <a:solidFill>
                  <a:schemeClr val="bg1"/>
                </a:solidFill>
                <a:effectLst/>
                <a:uLnTx/>
                <a:uFillTx/>
                <a:latin typeface="Calibri" pitchFamily="34" charset="0"/>
                <a:sym typeface="Arial Bold" charset="0"/>
              </a:endParaRPr>
            </a:p>
          </p:txBody>
        </p:sp>
      </p:grpSp>
      <p:sp>
        <p:nvSpPr>
          <p:cNvPr id="2" name="Title 1"/>
          <p:cNvSpPr>
            <a:spLocks noGrp="1"/>
          </p:cNvSpPr>
          <p:nvPr>
            <p:ph type="title"/>
          </p:nvPr>
        </p:nvSpPr>
        <p:spPr/>
        <p:txBody>
          <a:bodyPr/>
          <a:lstStyle/>
          <a:p>
            <a:r>
              <a:rPr lang="en-US" dirty="0"/>
              <a:t>Case Study</a:t>
            </a:r>
          </a:p>
        </p:txBody>
      </p:sp>
      <p:sp>
        <p:nvSpPr>
          <p:cNvPr id="11" name="Text Placeholder 10"/>
          <p:cNvSpPr>
            <a:spLocks noGrp="1"/>
          </p:cNvSpPr>
          <p:nvPr>
            <p:ph type="body" sz="quarter" idx="13"/>
          </p:nvPr>
        </p:nvSpPr>
        <p:spPr>
          <a:xfrm>
            <a:off x="452439" y="1065742"/>
            <a:ext cx="8226425" cy="2419591"/>
          </a:xfrm>
        </p:spPr>
        <p:txBody>
          <a:bodyPr/>
          <a:lstStyle/>
          <a:p>
            <a:pPr marL="0" indent="0">
              <a:buNone/>
            </a:pPr>
            <a:r>
              <a:rPr lang="en-US" dirty="0"/>
              <a:t>Current-State: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Future-State:</a:t>
            </a:r>
          </a:p>
          <a:p>
            <a:pPr marL="0" indent="0">
              <a:buNone/>
            </a:pPr>
            <a:endParaRPr lang="en-US" dirty="0"/>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46</a:t>
            </a:fld>
            <a:endParaRPr lang="en-US" dirty="0"/>
          </a:p>
        </p:txBody>
      </p:sp>
      <p:sp>
        <p:nvSpPr>
          <p:cNvPr id="6" name="Flowchart: Magnetic Disk 5"/>
          <p:cNvSpPr/>
          <p:nvPr/>
        </p:nvSpPr>
        <p:spPr>
          <a:xfrm>
            <a:off x="2646029" y="1631534"/>
            <a:ext cx="960895"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Enterprise Pricing</a:t>
            </a:r>
          </a:p>
        </p:txBody>
      </p:sp>
      <p:sp>
        <p:nvSpPr>
          <p:cNvPr id="7" name="Flowchart: Magnetic Disk 6"/>
          <p:cNvSpPr/>
          <p:nvPr/>
        </p:nvSpPr>
        <p:spPr>
          <a:xfrm>
            <a:off x="4795747" y="1631534"/>
            <a:ext cx="960790"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Sales Data Mart</a:t>
            </a:r>
          </a:p>
        </p:txBody>
      </p:sp>
      <p:sp>
        <p:nvSpPr>
          <p:cNvPr id="8" name="Flowchart: Magnetic Disk 7"/>
          <p:cNvSpPr/>
          <p:nvPr/>
        </p:nvSpPr>
        <p:spPr>
          <a:xfrm>
            <a:off x="7196246" y="1631534"/>
            <a:ext cx="960895"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ERP</a:t>
            </a:r>
          </a:p>
          <a:p>
            <a:pPr algn="ctr"/>
            <a:r>
              <a:rPr lang="en-US" sz="1400" dirty="0">
                <a:solidFill>
                  <a:schemeClr val="tx1"/>
                </a:solidFill>
              </a:rPr>
              <a:t>v1.0</a:t>
            </a:r>
          </a:p>
        </p:txBody>
      </p:sp>
      <p:sp>
        <p:nvSpPr>
          <p:cNvPr id="9" name="Flowchart: Magnetic Disk 8"/>
          <p:cNvSpPr/>
          <p:nvPr/>
        </p:nvSpPr>
        <p:spPr>
          <a:xfrm>
            <a:off x="7196246" y="3577141"/>
            <a:ext cx="960895"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ERP</a:t>
            </a:r>
          </a:p>
          <a:p>
            <a:pPr algn="ctr"/>
            <a:r>
              <a:rPr lang="en-US" sz="1400" dirty="0">
                <a:solidFill>
                  <a:schemeClr val="tx1"/>
                </a:solidFill>
              </a:rPr>
              <a:t>v2.0</a:t>
            </a:r>
          </a:p>
        </p:txBody>
      </p:sp>
      <p:sp>
        <p:nvSpPr>
          <p:cNvPr id="10" name="Flowchart: Magnetic Disk 9"/>
          <p:cNvSpPr/>
          <p:nvPr/>
        </p:nvSpPr>
        <p:spPr>
          <a:xfrm>
            <a:off x="4795642" y="3577141"/>
            <a:ext cx="960895"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Enterprise Pricing</a:t>
            </a:r>
          </a:p>
        </p:txBody>
      </p:sp>
      <p:cxnSp>
        <p:nvCxnSpPr>
          <p:cNvPr id="13" name="Straight Arrow Connector 12"/>
          <p:cNvCxnSpPr>
            <a:stCxn id="6" idx="4"/>
            <a:endCxn id="7" idx="2"/>
          </p:cNvCxnSpPr>
          <p:nvPr/>
        </p:nvCxnSpPr>
        <p:spPr>
          <a:xfrm>
            <a:off x="3606924" y="2146853"/>
            <a:ext cx="1188823"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4"/>
            <a:endCxn id="8" idx="2"/>
          </p:cNvCxnSpPr>
          <p:nvPr/>
        </p:nvCxnSpPr>
        <p:spPr>
          <a:xfrm>
            <a:off x="5756537" y="2146853"/>
            <a:ext cx="1439709"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0" idx="4"/>
            <a:endCxn id="9" idx="2"/>
          </p:cNvCxnSpPr>
          <p:nvPr/>
        </p:nvCxnSpPr>
        <p:spPr>
          <a:xfrm>
            <a:off x="5756537" y="4092460"/>
            <a:ext cx="1439709"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22" name="Rounded Rectangular Callout 21"/>
          <p:cNvSpPr/>
          <p:nvPr/>
        </p:nvSpPr>
        <p:spPr>
          <a:xfrm>
            <a:off x="6041188" y="1175776"/>
            <a:ext cx="1061824" cy="514739"/>
          </a:xfrm>
          <a:prstGeom prst="wedgeRoundRectCallout">
            <a:avLst>
              <a:gd name="adj1" fmla="val 50657"/>
              <a:gd name="adj2" fmla="val 120277"/>
              <a:gd name="adj3" fmla="val 16667"/>
            </a:avLst>
          </a:prstGeom>
          <a:gradFill>
            <a:gsLst>
              <a:gs pos="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tIns="0" rtlCol="0" anchor="ctr" anchorCtr="0"/>
          <a:lstStyle/>
          <a:p>
            <a:pPr algn="ctr"/>
            <a:r>
              <a:rPr lang="en-US" sz="1000" dirty="0">
                <a:solidFill>
                  <a:schemeClr val="tx1"/>
                </a:solidFill>
              </a:rPr>
              <a:t>ERP customization exists here </a:t>
            </a:r>
          </a:p>
        </p:txBody>
      </p:sp>
      <p:sp>
        <p:nvSpPr>
          <p:cNvPr id="16" name="Flowchart: Magnetic Disk 15"/>
          <p:cNvSpPr/>
          <p:nvPr/>
        </p:nvSpPr>
        <p:spPr>
          <a:xfrm>
            <a:off x="624114" y="1631534"/>
            <a:ext cx="960895"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Customer Pricing Portal</a:t>
            </a:r>
          </a:p>
        </p:txBody>
      </p:sp>
      <p:sp>
        <p:nvSpPr>
          <p:cNvPr id="14" name="Cloud 13"/>
          <p:cNvSpPr/>
          <p:nvPr/>
        </p:nvSpPr>
        <p:spPr>
          <a:xfrm>
            <a:off x="2280858" y="3570524"/>
            <a:ext cx="1691235" cy="10438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Customer Pricing Portal</a:t>
            </a:r>
          </a:p>
        </p:txBody>
      </p:sp>
      <p:cxnSp>
        <p:nvCxnSpPr>
          <p:cNvPr id="19" name="Straight Arrow Connector 18"/>
          <p:cNvCxnSpPr>
            <a:stCxn id="16" idx="4"/>
            <a:endCxn id="6" idx="2"/>
          </p:cNvCxnSpPr>
          <p:nvPr/>
        </p:nvCxnSpPr>
        <p:spPr>
          <a:xfrm>
            <a:off x="1585009" y="2146853"/>
            <a:ext cx="1061020"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4" idx="0"/>
            <a:endCxn id="10" idx="2"/>
          </p:cNvCxnSpPr>
          <p:nvPr/>
        </p:nvCxnSpPr>
        <p:spPr>
          <a:xfrm flipV="1">
            <a:off x="3970684" y="4092460"/>
            <a:ext cx="824958" cy="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31" name="Rounded Rectangular Callout 30"/>
          <p:cNvSpPr/>
          <p:nvPr/>
        </p:nvSpPr>
        <p:spPr>
          <a:xfrm>
            <a:off x="6041188" y="3153250"/>
            <a:ext cx="1061824" cy="514739"/>
          </a:xfrm>
          <a:prstGeom prst="wedgeRoundRectCallout">
            <a:avLst>
              <a:gd name="adj1" fmla="val -69753"/>
              <a:gd name="adj2" fmla="val 118705"/>
              <a:gd name="adj3" fmla="val 16667"/>
            </a:avLst>
          </a:prstGeom>
          <a:gradFill>
            <a:gsLst>
              <a:gs pos="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tIns="0" rtlCol="0" anchor="ctr" anchorCtr="0"/>
          <a:lstStyle/>
          <a:p>
            <a:pPr algn="ctr"/>
            <a:r>
              <a:rPr lang="en-US" sz="1000" dirty="0">
                <a:solidFill>
                  <a:schemeClr val="tx1"/>
                </a:solidFill>
              </a:rPr>
              <a:t>Customization moved here</a:t>
            </a:r>
          </a:p>
        </p:txBody>
      </p:sp>
    </p:spTree>
    <p:extLst>
      <p:ext uri="{BB962C8B-B14F-4D97-AF65-F5344CB8AC3E}">
        <p14:creationId xmlns:p14="http://schemas.microsoft.com/office/powerpoint/2010/main" val="5054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Register</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47</a:t>
            </a:fld>
            <a:endParaRPr lang="en-US" dirty="0"/>
          </a:p>
        </p:txBody>
      </p:sp>
      <p:sp>
        <p:nvSpPr>
          <p:cNvPr id="76" name="AutoShape 71"/>
          <p:cNvSpPr>
            <a:spLocks noChangeAspect="1" noChangeArrowheads="1" noTextEdit="1"/>
          </p:cNvSpPr>
          <p:nvPr/>
        </p:nvSpPr>
        <p:spPr bwMode="auto">
          <a:xfrm>
            <a:off x="449263" y="917575"/>
            <a:ext cx="8237537"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73"/>
          <p:cNvSpPr>
            <a:spLocks noChangeArrowheads="1"/>
          </p:cNvSpPr>
          <p:nvPr/>
        </p:nvSpPr>
        <p:spPr bwMode="auto">
          <a:xfrm>
            <a:off x="455613" y="954088"/>
            <a:ext cx="3224212" cy="371475"/>
          </a:xfrm>
          <a:prstGeom prst="rect">
            <a:avLst/>
          </a:prstGeom>
          <a:solidFill>
            <a:srgbClr val="BBCA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74"/>
          <p:cNvSpPr>
            <a:spLocks noChangeArrowheads="1"/>
          </p:cNvSpPr>
          <p:nvPr/>
        </p:nvSpPr>
        <p:spPr bwMode="auto">
          <a:xfrm>
            <a:off x="3679825" y="954088"/>
            <a:ext cx="3302000" cy="371475"/>
          </a:xfrm>
          <a:prstGeom prst="rect">
            <a:avLst/>
          </a:prstGeom>
          <a:solidFill>
            <a:srgbClr val="BBCA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5"/>
          <p:cNvSpPr>
            <a:spLocks noChangeArrowheads="1"/>
          </p:cNvSpPr>
          <p:nvPr/>
        </p:nvSpPr>
        <p:spPr bwMode="auto">
          <a:xfrm>
            <a:off x="6981825" y="954088"/>
            <a:ext cx="1682750" cy="371475"/>
          </a:xfrm>
          <a:prstGeom prst="rect">
            <a:avLst/>
          </a:prstGeom>
          <a:solidFill>
            <a:srgbClr val="BBCA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6"/>
          <p:cNvSpPr>
            <a:spLocks noChangeArrowheads="1"/>
          </p:cNvSpPr>
          <p:nvPr/>
        </p:nvSpPr>
        <p:spPr bwMode="auto">
          <a:xfrm>
            <a:off x="455613" y="1325563"/>
            <a:ext cx="3224212" cy="373063"/>
          </a:xfrm>
          <a:prstGeom prst="rect">
            <a:avLst/>
          </a:prstGeom>
          <a:solidFill>
            <a:srgbClr val="E7EC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77"/>
          <p:cNvSpPr>
            <a:spLocks noChangeArrowheads="1"/>
          </p:cNvSpPr>
          <p:nvPr/>
        </p:nvSpPr>
        <p:spPr bwMode="auto">
          <a:xfrm>
            <a:off x="3679825" y="1325563"/>
            <a:ext cx="3302000" cy="373063"/>
          </a:xfrm>
          <a:prstGeom prst="rect">
            <a:avLst/>
          </a:prstGeom>
          <a:solidFill>
            <a:srgbClr val="E7EC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78"/>
          <p:cNvSpPr>
            <a:spLocks noChangeArrowheads="1"/>
          </p:cNvSpPr>
          <p:nvPr/>
        </p:nvSpPr>
        <p:spPr bwMode="auto">
          <a:xfrm>
            <a:off x="6981825" y="1325563"/>
            <a:ext cx="1682750" cy="373063"/>
          </a:xfrm>
          <a:prstGeom prst="rect">
            <a:avLst/>
          </a:prstGeom>
          <a:solidFill>
            <a:srgbClr val="E7EC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82"/>
          <p:cNvSpPr>
            <a:spLocks noChangeArrowheads="1"/>
          </p:cNvSpPr>
          <p:nvPr/>
        </p:nvSpPr>
        <p:spPr bwMode="auto">
          <a:xfrm>
            <a:off x="455613" y="2155825"/>
            <a:ext cx="3224212" cy="641350"/>
          </a:xfrm>
          <a:prstGeom prst="rect">
            <a:avLst/>
          </a:prstGeom>
          <a:solidFill>
            <a:srgbClr val="E7EC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83"/>
          <p:cNvSpPr>
            <a:spLocks noChangeArrowheads="1"/>
          </p:cNvSpPr>
          <p:nvPr/>
        </p:nvSpPr>
        <p:spPr bwMode="auto">
          <a:xfrm>
            <a:off x="3679825" y="2155825"/>
            <a:ext cx="3302000" cy="641350"/>
          </a:xfrm>
          <a:prstGeom prst="rect">
            <a:avLst/>
          </a:prstGeom>
          <a:solidFill>
            <a:srgbClr val="E7EC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84"/>
          <p:cNvSpPr>
            <a:spLocks noChangeArrowheads="1"/>
          </p:cNvSpPr>
          <p:nvPr/>
        </p:nvSpPr>
        <p:spPr bwMode="auto">
          <a:xfrm>
            <a:off x="6981825" y="2155825"/>
            <a:ext cx="1682750" cy="641350"/>
          </a:xfrm>
          <a:prstGeom prst="rect">
            <a:avLst/>
          </a:prstGeom>
          <a:solidFill>
            <a:srgbClr val="E7EC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85"/>
          <p:cNvSpPr>
            <a:spLocks noChangeArrowheads="1"/>
          </p:cNvSpPr>
          <p:nvPr/>
        </p:nvSpPr>
        <p:spPr bwMode="auto">
          <a:xfrm>
            <a:off x="455613" y="2797175"/>
            <a:ext cx="3224212" cy="371475"/>
          </a:xfrm>
          <a:prstGeom prst="rect">
            <a:avLst/>
          </a:prstGeom>
          <a:solidFill>
            <a:srgbClr val="F3F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86"/>
          <p:cNvSpPr>
            <a:spLocks noChangeArrowheads="1"/>
          </p:cNvSpPr>
          <p:nvPr/>
        </p:nvSpPr>
        <p:spPr bwMode="auto">
          <a:xfrm>
            <a:off x="3679825" y="2797175"/>
            <a:ext cx="3302000" cy="371475"/>
          </a:xfrm>
          <a:prstGeom prst="rect">
            <a:avLst/>
          </a:prstGeom>
          <a:solidFill>
            <a:srgbClr val="F3F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87"/>
          <p:cNvSpPr>
            <a:spLocks noChangeArrowheads="1"/>
          </p:cNvSpPr>
          <p:nvPr/>
        </p:nvSpPr>
        <p:spPr bwMode="auto">
          <a:xfrm>
            <a:off x="6981825" y="2797175"/>
            <a:ext cx="1682750" cy="371475"/>
          </a:xfrm>
          <a:prstGeom prst="rect">
            <a:avLst/>
          </a:prstGeom>
          <a:solidFill>
            <a:srgbClr val="F3F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Line 88"/>
          <p:cNvSpPr>
            <a:spLocks noChangeShapeType="1"/>
          </p:cNvSpPr>
          <p:nvPr/>
        </p:nvSpPr>
        <p:spPr bwMode="auto">
          <a:xfrm>
            <a:off x="3679825" y="949325"/>
            <a:ext cx="0" cy="22256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89"/>
          <p:cNvSpPr>
            <a:spLocks noChangeShapeType="1"/>
          </p:cNvSpPr>
          <p:nvPr/>
        </p:nvSpPr>
        <p:spPr bwMode="auto">
          <a:xfrm>
            <a:off x="6981825" y="949325"/>
            <a:ext cx="0" cy="22256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90"/>
          <p:cNvSpPr>
            <a:spLocks noChangeShapeType="1"/>
          </p:cNvSpPr>
          <p:nvPr/>
        </p:nvSpPr>
        <p:spPr bwMode="auto">
          <a:xfrm>
            <a:off x="449263" y="1325563"/>
            <a:ext cx="8221662"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94"/>
          <p:cNvSpPr>
            <a:spLocks noChangeShapeType="1"/>
          </p:cNvSpPr>
          <p:nvPr/>
        </p:nvSpPr>
        <p:spPr bwMode="auto">
          <a:xfrm>
            <a:off x="455613" y="949325"/>
            <a:ext cx="0" cy="22256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95"/>
          <p:cNvSpPr>
            <a:spLocks noChangeShapeType="1"/>
          </p:cNvSpPr>
          <p:nvPr/>
        </p:nvSpPr>
        <p:spPr bwMode="auto">
          <a:xfrm>
            <a:off x="8664575" y="949325"/>
            <a:ext cx="0" cy="22256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96"/>
          <p:cNvSpPr>
            <a:spLocks noChangeShapeType="1"/>
          </p:cNvSpPr>
          <p:nvPr/>
        </p:nvSpPr>
        <p:spPr bwMode="auto">
          <a:xfrm>
            <a:off x="449263" y="954088"/>
            <a:ext cx="8221662"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97"/>
          <p:cNvSpPr>
            <a:spLocks noChangeShapeType="1"/>
          </p:cNvSpPr>
          <p:nvPr/>
        </p:nvSpPr>
        <p:spPr bwMode="auto">
          <a:xfrm>
            <a:off x="449263" y="3168650"/>
            <a:ext cx="8221662"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98"/>
          <p:cNvSpPr>
            <a:spLocks noChangeArrowheads="1"/>
          </p:cNvSpPr>
          <p:nvPr/>
        </p:nvSpPr>
        <p:spPr bwMode="auto">
          <a:xfrm>
            <a:off x="550863" y="993775"/>
            <a:ext cx="52387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Risk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99"/>
          <p:cNvSpPr>
            <a:spLocks noChangeArrowheads="1"/>
          </p:cNvSpPr>
          <p:nvPr/>
        </p:nvSpPr>
        <p:spPr bwMode="auto">
          <a:xfrm>
            <a:off x="3775075" y="993775"/>
            <a:ext cx="808037"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Impact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100"/>
          <p:cNvSpPr>
            <a:spLocks noChangeArrowheads="1"/>
          </p:cNvSpPr>
          <p:nvPr/>
        </p:nvSpPr>
        <p:spPr bwMode="auto">
          <a:xfrm>
            <a:off x="7077075" y="993775"/>
            <a:ext cx="115887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Mitigation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42" name="Group 141"/>
          <p:cNvGrpSpPr/>
          <p:nvPr/>
        </p:nvGrpSpPr>
        <p:grpSpPr>
          <a:xfrm>
            <a:off x="449263" y="1374775"/>
            <a:ext cx="8221662" cy="323850"/>
            <a:chOff x="449263" y="1374775"/>
            <a:chExt cx="8221662" cy="323850"/>
          </a:xfrm>
        </p:grpSpPr>
        <p:sp>
          <p:nvSpPr>
            <p:cNvPr id="95" name="Line 91"/>
            <p:cNvSpPr>
              <a:spLocks noChangeShapeType="1"/>
            </p:cNvSpPr>
            <p:nvPr/>
          </p:nvSpPr>
          <p:spPr bwMode="auto">
            <a:xfrm>
              <a:off x="449263" y="1698625"/>
              <a:ext cx="8221662"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Rectangle 101"/>
            <p:cNvSpPr>
              <a:spLocks noChangeArrowheads="1"/>
            </p:cNvSpPr>
            <p:nvPr/>
          </p:nvSpPr>
          <p:spPr bwMode="auto">
            <a:xfrm>
              <a:off x="550863" y="1374775"/>
              <a:ext cx="2095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 name="Rectangle 102"/>
            <p:cNvSpPr>
              <a:spLocks noChangeArrowheads="1"/>
            </p:cNvSpPr>
            <p:nvPr/>
          </p:nvSpPr>
          <p:spPr bwMode="auto">
            <a:xfrm>
              <a:off x="703263" y="1374775"/>
              <a:ext cx="3429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rPr>
                <a:t>ERP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Rectangle 103"/>
            <p:cNvSpPr>
              <a:spLocks noChangeArrowheads="1"/>
            </p:cNvSpPr>
            <p:nvPr/>
          </p:nvSpPr>
          <p:spPr bwMode="auto">
            <a:xfrm>
              <a:off x="979488" y="1374775"/>
              <a:ext cx="407987"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rPr>
                <a:t>v2.0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Rectangle 104"/>
            <p:cNvSpPr>
              <a:spLocks noChangeArrowheads="1"/>
            </p:cNvSpPr>
            <p:nvPr/>
          </p:nvSpPr>
          <p:spPr bwMode="auto">
            <a:xfrm>
              <a:off x="1282700" y="1374775"/>
              <a:ext cx="13208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upgrade is delayed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Rectangle 105"/>
            <p:cNvSpPr>
              <a:spLocks noChangeArrowheads="1"/>
            </p:cNvSpPr>
            <p:nvPr/>
          </p:nvSpPr>
          <p:spPr bwMode="auto">
            <a:xfrm>
              <a:off x="3775075" y="1374775"/>
              <a:ext cx="427037"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New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Rectangle 106"/>
            <p:cNvSpPr>
              <a:spLocks noChangeArrowheads="1"/>
            </p:cNvSpPr>
            <p:nvPr/>
          </p:nvSpPr>
          <p:spPr bwMode="auto">
            <a:xfrm>
              <a:off x="4087813" y="1374775"/>
              <a:ext cx="17018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rPr>
                <a:t>Customer Pricing Portal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Rectangle 107"/>
            <p:cNvSpPr>
              <a:spLocks noChangeArrowheads="1"/>
            </p:cNvSpPr>
            <p:nvPr/>
          </p:nvSpPr>
          <p:spPr bwMode="auto">
            <a:xfrm>
              <a:off x="5637213" y="1374775"/>
              <a:ext cx="741362"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cannot go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Rectangle 108"/>
            <p:cNvSpPr>
              <a:spLocks noChangeArrowheads="1"/>
            </p:cNvSpPr>
            <p:nvPr/>
          </p:nvSpPr>
          <p:spPr bwMode="auto">
            <a:xfrm>
              <a:off x="6235700" y="1374775"/>
              <a:ext cx="133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109"/>
            <p:cNvSpPr>
              <a:spLocks noChangeArrowheads="1"/>
            </p:cNvSpPr>
            <p:nvPr/>
          </p:nvSpPr>
          <p:spPr bwMode="auto">
            <a:xfrm>
              <a:off x="6283325" y="1374775"/>
              <a:ext cx="312737"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live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Rectangle 110"/>
            <p:cNvSpPr>
              <a:spLocks noChangeArrowheads="1"/>
            </p:cNvSpPr>
            <p:nvPr/>
          </p:nvSpPr>
          <p:spPr bwMode="auto">
            <a:xfrm>
              <a:off x="7077075" y="1374775"/>
              <a:ext cx="569912"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Reduce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111"/>
            <p:cNvSpPr>
              <a:spLocks noChangeArrowheads="1"/>
            </p:cNvSpPr>
            <p:nvPr/>
          </p:nvSpPr>
          <p:spPr bwMode="auto">
            <a:xfrm>
              <a:off x="7572375" y="1374775"/>
              <a:ext cx="541337"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Impact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43" name="Group 142"/>
          <p:cNvGrpSpPr/>
          <p:nvPr/>
        </p:nvGrpSpPr>
        <p:grpSpPr>
          <a:xfrm>
            <a:off x="449263" y="1698625"/>
            <a:ext cx="8221662" cy="469900"/>
            <a:chOff x="449263" y="1698625"/>
            <a:chExt cx="8221662" cy="469900"/>
          </a:xfrm>
        </p:grpSpPr>
        <p:sp>
          <p:nvSpPr>
            <p:cNvPr id="83" name="Rectangle 79"/>
            <p:cNvSpPr>
              <a:spLocks noChangeArrowheads="1"/>
            </p:cNvSpPr>
            <p:nvPr/>
          </p:nvSpPr>
          <p:spPr bwMode="auto">
            <a:xfrm>
              <a:off x="455613" y="1698625"/>
              <a:ext cx="3224212" cy="457200"/>
            </a:xfrm>
            <a:prstGeom prst="rect">
              <a:avLst/>
            </a:prstGeom>
            <a:solidFill>
              <a:srgbClr val="F3F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80"/>
            <p:cNvSpPr>
              <a:spLocks noChangeArrowheads="1"/>
            </p:cNvSpPr>
            <p:nvPr/>
          </p:nvSpPr>
          <p:spPr bwMode="auto">
            <a:xfrm>
              <a:off x="3679825" y="1698625"/>
              <a:ext cx="3302000" cy="457200"/>
            </a:xfrm>
            <a:prstGeom prst="rect">
              <a:avLst/>
            </a:prstGeom>
            <a:solidFill>
              <a:srgbClr val="F3F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81"/>
            <p:cNvSpPr>
              <a:spLocks noChangeArrowheads="1"/>
            </p:cNvSpPr>
            <p:nvPr/>
          </p:nvSpPr>
          <p:spPr bwMode="auto">
            <a:xfrm>
              <a:off x="6981825" y="1698625"/>
              <a:ext cx="1682750" cy="457200"/>
            </a:xfrm>
            <a:prstGeom prst="rect">
              <a:avLst/>
            </a:prstGeom>
            <a:solidFill>
              <a:srgbClr val="F3F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Line 92"/>
            <p:cNvSpPr>
              <a:spLocks noChangeShapeType="1"/>
            </p:cNvSpPr>
            <p:nvPr/>
          </p:nvSpPr>
          <p:spPr bwMode="auto">
            <a:xfrm>
              <a:off x="449263" y="2155825"/>
              <a:ext cx="8221662"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12"/>
            <p:cNvSpPr>
              <a:spLocks noChangeArrowheads="1"/>
            </p:cNvSpPr>
            <p:nvPr/>
          </p:nvSpPr>
          <p:spPr bwMode="auto">
            <a:xfrm>
              <a:off x="550863" y="1749425"/>
              <a:ext cx="2286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2.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Rectangle 113"/>
            <p:cNvSpPr>
              <a:spLocks noChangeArrowheads="1"/>
            </p:cNvSpPr>
            <p:nvPr/>
          </p:nvSpPr>
          <p:spPr bwMode="auto">
            <a:xfrm>
              <a:off x="703263" y="1749425"/>
              <a:ext cx="11969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rPr>
                <a:t>Enterprise Pricing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8" name="Rectangle 114"/>
            <p:cNvSpPr>
              <a:spLocks noChangeArrowheads="1"/>
            </p:cNvSpPr>
            <p:nvPr/>
          </p:nvSpPr>
          <p:spPr bwMode="auto">
            <a:xfrm>
              <a:off x="1871663" y="1749425"/>
              <a:ext cx="17399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application enhancements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9" name="Rectangle 115"/>
            <p:cNvSpPr>
              <a:spLocks noChangeArrowheads="1"/>
            </p:cNvSpPr>
            <p:nvPr/>
          </p:nvSpPr>
          <p:spPr bwMode="auto">
            <a:xfrm>
              <a:off x="550863" y="1930400"/>
              <a:ext cx="1758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not completed on schedule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Rectangle 116"/>
            <p:cNvSpPr>
              <a:spLocks noChangeArrowheads="1"/>
            </p:cNvSpPr>
            <p:nvPr/>
          </p:nvSpPr>
          <p:spPr bwMode="auto">
            <a:xfrm>
              <a:off x="3775075" y="1749425"/>
              <a:ext cx="3222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ERP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117"/>
            <p:cNvSpPr>
              <a:spLocks noChangeArrowheads="1"/>
            </p:cNvSpPr>
            <p:nvPr/>
          </p:nvSpPr>
          <p:spPr bwMode="auto">
            <a:xfrm>
              <a:off x="4049713" y="1749425"/>
              <a:ext cx="3905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v2.0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Rectangle 118"/>
            <p:cNvSpPr>
              <a:spLocks noChangeArrowheads="1"/>
            </p:cNvSpPr>
            <p:nvPr/>
          </p:nvSpPr>
          <p:spPr bwMode="auto">
            <a:xfrm>
              <a:off x="4354513" y="1749425"/>
              <a:ext cx="50323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cannot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Rectangle 119"/>
            <p:cNvSpPr>
              <a:spLocks noChangeArrowheads="1"/>
            </p:cNvSpPr>
            <p:nvPr/>
          </p:nvSpPr>
          <p:spPr bwMode="auto">
            <a:xfrm>
              <a:off x="4810125" y="1749425"/>
              <a:ext cx="4746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go live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120"/>
            <p:cNvSpPr>
              <a:spLocks noChangeArrowheads="1"/>
            </p:cNvSpPr>
            <p:nvPr/>
          </p:nvSpPr>
          <p:spPr bwMode="auto">
            <a:xfrm>
              <a:off x="7077075" y="1749425"/>
              <a:ext cx="12350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Reduce Probability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44" name="Group 143"/>
          <p:cNvGrpSpPr/>
          <p:nvPr/>
        </p:nvGrpSpPr>
        <p:grpSpPr>
          <a:xfrm>
            <a:off x="449263" y="2206625"/>
            <a:ext cx="8221662" cy="601663"/>
            <a:chOff x="449263" y="2206625"/>
            <a:chExt cx="8221662" cy="601663"/>
          </a:xfrm>
        </p:grpSpPr>
        <p:sp>
          <p:nvSpPr>
            <p:cNvPr id="97" name="Line 93"/>
            <p:cNvSpPr>
              <a:spLocks noChangeShapeType="1"/>
            </p:cNvSpPr>
            <p:nvPr/>
          </p:nvSpPr>
          <p:spPr bwMode="auto">
            <a:xfrm>
              <a:off x="449263" y="2797175"/>
              <a:ext cx="8221662"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21"/>
            <p:cNvSpPr>
              <a:spLocks noChangeArrowheads="1"/>
            </p:cNvSpPr>
            <p:nvPr/>
          </p:nvSpPr>
          <p:spPr bwMode="auto">
            <a:xfrm>
              <a:off x="550863" y="2206625"/>
              <a:ext cx="7794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3. Acquired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Rectangle 122"/>
            <p:cNvSpPr>
              <a:spLocks noChangeArrowheads="1"/>
            </p:cNvSpPr>
            <p:nvPr/>
          </p:nvSpPr>
          <p:spPr bwMode="auto">
            <a:xfrm>
              <a:off x="1292225" y="2206625"/>
              <a:ext cx="23669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company’s process are changing 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Rectangle 123"/>
            <p:cNvSpPr>
              <a:spLocks noChangeArrowheads="1"/>
            </p:cNvSpPr>
            <p:nvPr/>
          </p:nvSpPr>
          <p:spPr bwMode="auto">
            <a:xfrm>
              <a:off x="550863" y="2386013"/>
              <a:ext cx="1141412"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not yet finalized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Rectangle 124"/>
            <p:cNvSpPr>
              <a:spLocks noChangeArrowheads="1"/>
            </p:cNvSpPr>
            <p:nvPr/>
          </p:nvSpPr>
          <p:spPr bwMode="auto">
            <a:xfrm>
              <a:off x="3775075" y="2206625"/>
              <a:ext cx="12255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Enterprise Pricing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Rectangle 125"/>
            <p:cNvSpPr>
              <a:spLocks noChangeArrowheads="1"/>
            </p:cNvSpPr>
            <p:nvPr/>
          </p:nvSpPr>
          <p:spPr bwMode="auto">
            <a:xfrm>
              <a:off x="4943475" y="2206625"/>
              <a:ext cx="17161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Calibri" panose="020F0502020204030204" pitchFamily="34" charset="0"/>
                </a:rPr>
                <a:t>app</a:t>
              </a:r>
              <a:r>
                <a:rPr kumimoji="0" lang="en-US" altLang="en-US" sz="1200" b="0" i="0" u="none" strike="noStrike" cap="none" normalizeH="0" baseline="0" dirty="0">
                  <a:ln>
                    <a:noFill/>
                  </a:ln>
                  <a:solidFill>
                    <a:srgbClr val="000000"/>
                  </a:solidFill>
                  <a:effectLst/>
                  <a:latin typeface="Calibri" panose="020F0502020204030204" pitchFamily="34" charset="0"/>
                </a:rPr>
                <a:t> feature enhancements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0" name="Rectangle 126"/>
            <p:cNvSpPr>
              <a:spLocks noChangeArrowheads="1"/>
            </p:cNvSpPr>
            <p:nvPr/>
          </p:nvSpPr>
          <p:spPr bwMode="auto">
            <a:xfrm>
              <a:off x="3775075" y="2386013"/>
              <a:ext cx="12827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are developed but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1" name="Rectangle 127"/>
            <p:cNvSpPr>
              <a:spLocks noChangeArrowheads="1"/>
            </p:cNvSpPr>
            <p:nvPr/>
          </p:nvSpPr>
          <p:spPr bwMode="auto">
            <a:xfrm>
              <a:off x="4933950" y="2386013"/>
              <a:ext cx="13303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never used, or key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Rectangle 128"/>
            <p:cNvSpPr>
              <a:spLocks noChangeArrowheads="1"/>
            </p:cNvSpPr>
            <p:nvPr/>
          </p:nvSpPr>
          <p:spPr bwMode="auto">
            <a:xfrm>
              <a:off x="3775075" y="2570163"/>
              <a:ext cx="16144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requirements are missed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Rectangle 129"/>
            <p:cNvSpPr>
              <a:spLocks noChangeArrowheads="1"/>
            </p:cNvSpPr>
            <p:nvPr/>
          </p:nvSpPr>
          <p:spPr bwMode="auto">
            <a:xfrm>
              <a:off x="7077075" y="2206625"/>
              <a:ext cx="12350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Reduce Probability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45" name="Group 144"/>
          <p:cNvGrpSpPr/>
          <p:nvPr/>
        </p:nvGrpSpPr>
        <p:grpSpPr>
          <a:xfrm>
            <a:off x="550863" y="2847975"/>
            <a:ext cx="7667624" cy="239713"/>
            <a:chOff x="550863" y="2847975"/>
            <a:chExt cx="7667624" cy="239713"/>
          </a:xfrm>
        </p:grpSpPr>
        <p:sp>
          <p:nvSpPr>
            <p:cNvPr id="134" name="Rectangle 130"/>
            <p:cNvSpPr>
              <a:spLocks noChangeArrowheads="1"/>
            </p:cNvSpPr>
            <p:nvPr/>
          </p:nvSpPr>
          <p:spPr bwMode="auto">
            <a:xfrm>
              <a:off x="550863" y="2847975"/>
              <a:ext cx="1905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Rectangle 131"/>
            <p:cNvSpPr>
              <a:spLocks noChangeArrowheads="1"/>
            </p:cNvSpPr>
            <p:nvPr/>
          </p:nvSpPr>
          <p:spPr bwMode="auto">
            <a:xfrm>
              <a:off x="703263" y="2847975"/>
              <a:ext cx="32385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ERP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Rectangle 132"/>
            <p:cNvSpPr>
              <a:spLocks noChangeArrowheads="1"/>
            </p:cNvSpPr>
            <p:nvPr/>
          </p:nvSpPr>
          <p:spPr bwMode="auto">
            <a:xfrm>
              <a:off x="979488" y="2847975"/>
              <a:ext cx="388937"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v2.0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Rectangle 133"/>
            <p:cNvSpPr>
              <a:spLocks noChangeArrowheads="1"/>
            </p:cNvSpPr>
            <p:nvPr/>
          </p:nvSpPr>
          <p:spPr bwMode="auto">
            <a:xfrm>
              <a:off x="1282700" y="2847975"/>
              <a:ext cx="2286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go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Rectangle 134"/>
            <p:cNvSpPr>
              <a:spLocks noChangeArrowheads="1"/>
            </p:cNvSpPr>
            <p:nvPr/>
          </p:nvSpPr>
          <p:spPr bwMode="auto">
            <a:xfrm>
              <a:off x="1435100" y="2847975"/>
              <a:ext cx="1238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Rectangle 135"/>
            <p:cNvSpPr>
              <a:spLocks noChangeArrowheads="1"/>
            </p:cNvSpPr>
            <p:nvPr/>
          </p:nvSpPr>
          <p:spPr bwMode="auto">
            <a:xfrm>
              <a:off x="1482725" y="2847975"/>
              <a:ext cx="569912"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live fails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0" name="Rectangle 136"/>
            <p:cNvSpPr>
              <a:spLocks noChangeArrowheads="1"/>
            </p:cNvSpPr>
            <p:nvPr/>
          </p:nvSpPr>
          <p:spPr bwMode="auto">
            <a:xfrm>
              <a:off x="3775075" y="2847975"/>
              <a:ext cx="9683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Business stops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Rectangle 137"/>
            <p:cNvSpPr>
              <a:spLocks noChangeArrowheads="1"/>
            </p:cNvSpPr>
            <p:nvPr/>
          </p:nvSpPr>
          <p:spPr bwMode="auto">
            <a:xfrm>
              <a:off x="7077075" y="2847975"/>
              <a:ext cx="1141412"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Contingency Plan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98825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gtEl>
                                        <p:attrNameLst>
                                          <p:attrName>style.visibility</p:attrName>
                                        </p:attrNameLst>
                                      </p:cBhvr>
                                      <p:to>
                                        <p:strVal val="visible"/>
                                      </p:to>
                                    </p:set>
                                    <p:animEffect transition="in" filter="fade">
                                      <p:cBhvr>
                                        <p:cTn id="12" dur="500"/>
                                        <p:tgtEl>
                                          <p:spTgt spid="1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
                                        </p:tgtEl>
                                        <p:attrNameLst>
                                          <p:attrName>style.visibility</p:attrName>
                                        </p:attrNameLst>
                                      </p:cBhvr>
                                      <p:to>
                                        <p:strVal val="visible"/>
                                      </p:to>
                                    </p:set>
                                    <p:animEffect transition="in" filter="fade">
                                      <p:cBhvr>
                                        <p:cTn id="17" dur="500"/>
                                        <p:tgtEl>
                                          <p:spTgt spid="1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5"/>
                                        </p:tgtEl>
                                        <p:attrNameLst>
                                          <p:attrName>style.visibility</p:attrName>
                                        </p:attrNameLst>
                                      </p:cBhvr>
                                      <p:to>
                                        <p:strVal val="visible"/>
                                      </p:to>
                                    </p:set>
                                    <p:animEffect transition="in" filter="fade">
                                      <p:cBhvr>
                                        <p:cTn id="22"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1 Mitigation:  Reduce Impact</a:t>
            </a:r>
          </a:p>
        </p:txBody>
      </p:sp>
      <p:sp>
        <p:nvSpPr>
          <p:cNvPr id="3" name="Text Placeholder 2"/>
          <p:cNvSpPr>
            <a:spLocks noGrp="1"/>
          </p:cNvSpPr>
          <p:nvPr>
            <p:ph type="body" sz="quarter" idx="13"/>
          </p:nvPr>
        </p:nvSpPr>
        <p:spPr>
          <a:xfrm>
            <a:off x="452439" y="1138570"/>
            <a:ext cx="8367880" cy="3257550"/>
          </a:xfrm>
        </p:spPr>
        <p:txBody>
          <a:bodyPr/>
          <a:lstStyle/>
          <a:p>
            <a:r>
              <a:rPr lang="en-US" u="sng" dirty="0"/>
              <a:t>Reduce the impact </a:t>
            </a:r>
            <a:r>
              <a:rPr lang="en-US" dirty="0"/>
              <a:t>to Pricing systems in case the ERP v2.0 upgrade is delayed</a:t>
            </a:r>
          </a:p>
          <a:p>
            <a:r>
              <a:rPr lang="en-US" dirty="0"/>
              <a:t>Design the data interface to provide flexibility for ERP cut-over timing</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48</a:t>
            </a:fld>
            <a:endParaRPr lang="en-US" dirty="0"/>
          </a:p>
        </p:txBody>
      </p:sp>
    </p:spTree>
    <p:extLst>
      <p:ext uri="{BB962C8B-B14F-4D97-AF65-F5344CB8AC3E}">
        <p14:creationId xmlns:p14="http://schemas.microsoft.com/office/powerpoint/2010/main" val="2553694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Mitigation via Solution Design</a:t>
            </a:r>
          </a:p>
        </p:txBody>
      </p:sp>
      <p:sp>
        <p:nvSpPr>
          <p:cNvPr id="22" name="Text Placeholder 21"/>
          <p:cNvSpPr>
            <a:spLocks noGrp="1"/>
          </p:cNvSpPr>
          <p:nvPr>
            <p:ph type="body" sz="quarter" idx="13"/>
          </p:nvPr>
        </p:nvSpPr>
        <p:spPr>
          <a:xfrm>
            <a:off x="452440" y="1138570"/>
            <a:ext cx="4381222" cy="3257550"/>
          </a:xfrm>
        </p:spPr>
        <p:txBody>
          <a:bodyPr/>
          <a:lstStyle/>
          <a:p>
            <a:pPr marL="457200" indent="-457200">
              <a:buFont typeface="+mj-lt"/>
              <a:buAutoNum type="arabicPeriod"/>
            </a:pPr>
            <a:r>
              <a:rPr lang="en-US" dirty="0"/>
              <a:t>Customer Pricing Portal and Enterprise Pricing changes go-live on their own schedule</a:t>
            </a:r>
          </a:p>
          <a:p>
            <a:pPr marL="457200" indent="-457200">
              <a:buFont typeface="+mj-lt"/>
              <a:buAutoNum type="arabicPeriod"/>
            </a:pPr>
            <a:r>
              <a:rPr lang="en-US" dirty="0"/>
              <a:t>ERP v2.0 cut-over is a pull from a data staging table</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49</a:t>
            </a:fld>
            <a:endParaRPr lang="en-US" dirty="0"/>
          </a:p>
        </p:txBody>
      </p:sp>
      <p:sp>
        <p:nvSpPr>
          <p:cNvPr id="7" name="Flowchart: Magnetic Disk 6"/>
          <p:cNvSpPr/>
          <p:nvPr/>
        </p:nvSpPr>
        <p:spPr>
          <a:xfrm>
            <a:off x="5204678" y="1815003"/>
            <a:ext cx="960790"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Sales Data Mart</a:t>
            </a:r>
          </a:p>
        </p:txBody>
      </p:sp>
      <p:sp>
        <p:nvSpPr>
          <p:cNvPr id="8" name="Flowchart: Magnetic Disk 7"/>
          <p:cNvSpPr/>
          <p:nvPr/>
        </p:nvSpPr>
        <p:spPr>
          <a:xfrm>
            <a:off x="7219442" y="1808666"/>
            <a:ext cx="960895"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ERP v1.0</a:t>
            </a:r>
          </a:p>
        </p:txBody>
      </p:sp>
      <p:sp>
        <p:nvSpPr>
          <p:cNvPr id="9" name="Flowchart: Magnetic Disk 8"/>
          <p:cNvSpPr/>
          <p:nvPr/>
        </p:nvSpPr>
        <p:spPr>
          <a:xfrm>
            <a:off x="7219442" y="3356057"/>
            <a:ext cx="960895"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ERP v2.0</a:t>
            </a:r>
          </a:p>
        </p:txBody>
      </p:sp>
      <p:sp>
        <p:nvSpPr>
          <p:cNvPr id="10" name="Flowchart: Magnetic Disk 9"/>
          <p:cNvSpPr/>
          <p:nvPr/>
        </p:nvSpPr>
        <p:spPr>
          <a:xfrm>
            <a:off x="3189810" y="3356057"/>
            <a:ext cx="960895"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Enterprise Pricing</a:t>
            </a:r>
          </a:p>
        </p:txBody>
      </p:sp>
      <p:cxnSp>
        <p:nvCxnSpPr>
          <p:cNvPr id="13" name="Straight Arrow Connector 12"/>
          <p:cNvCxnSpPr>
            <a:stCxn id="12" idx="0"/>
            <a:endCxn id="7" idx="3"/>
          </p:cNvCxnSpPr>
          <p:nvPr/>
        </p:nvCxnSpPr>
        <p:spPr>
          <a:xfrm flipH="1" flipV="1">
            <a:off x="5685073" y="2845641"/>
            <a:ext cx="1" cy="510416"/>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4"/>
            <a:endCxn id="8" idx="2"/>
          </p:cNvCxnSpPr>
          <p:nvPr/>
        </p:nvCxnSpPr>
        <p:spPr>
          <a:xfrm flipV="1">
            <a:off x="6165468" y="2323985"/>
            <a:ext cx="1053974" cy="6337"/>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0" idx="4"/>
            <a:endCxn id="12" idx="1"/>
          </p:cNvCxnSpPr>
          <p:nvPr/>
        </p:nvCxnSpPr>
        <p:spPr>
          <a:xfrm>
            <a:off x="4150705" y="3871376"/>
            <a:ext cx="1033071"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12" name="Flowchart: Internal Storage 11"/>
          <p:cNvSpPr/>
          <p:nvPr/>
        </p:nvSpPr>
        <p:spPr>
          <a:xfrm>
            <a:off x="5183776" y="3356057"/>
            <a:ext cx="1002595" cy="1030638"/>
          </a:xfrm>
          <a:prstGeom prst="flowChartInternalStorage">
            <a:avLst/>
          </a:prstGeom>
          <a:gradFill>
            <a:gsLst>
              <a:gs pos="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Staging Table</a:t>
            </a:r>
          </a:p>
        </p:txBody>
      </p:sp>
      <p:sp>
        <p:nvSpPr>
          <p:cNvPr id="29" name="Right Arrow 28"/>
          <p:cNvSpPr/>
          <p:nvPr/>
        </p:nvSpPr>
        <p:spPr>
          <a:xfrm>
            <a:off x="4355164" y="3942258"/>
            <a:ext cx="665853" cy="323681"/>
          </a:xfrm>
          <a:prstGeom prst="rightArrow">
            <a:avLst/>
          </a:prstGeom>
          <a:solidFill>
            <a:schemeClr val="accent2"/>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solidFill>
                  <a:schemeClr val="bg1"/>
                </a:solidFill>
              </a:rPr>
              <a:t>Push</a:t>
            </a:r>
          </a:p>
        </p:txBody>
      </p:sp>
      <p:sp>
        <p:nvSpPr>
          <p:cNvPr id="19" name="Cloud 18"/>
          <p:cNvSpPr/>
          <p:nvPr/>
        </p:nvSpPr>
        <p:spPr>
          <a:xfrm>
            <a:off x="465504" y="3349440"/>
            <a:ext cx="1691235" cy="10438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Customer Pricing Portal</a:t>
            </a:r>
          </a:p>
        </p:txBody>
      </p:sp>
      <p:cxnSp>
        <p:nvCxnSpPr>
          <p:cNvPr id="20" name="Straight Arrow Connector 19"/>
          <p:cNvCxnSpPr>
            <a:stCxn id="19" idx="0"/>
            <a:endCxn id="10" idx="2"/>
          </p:cNvCxnSpPr>
          <p:nvPr/>
        </p:nvCxnSpPr>
        <p:spPr>
          <a:xfrm flipV="1">
            <a:off x="2155330" y="3871376"/>
            <a:ext cx="1034480" cy="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6186371" y="3871376"/>
            <a:ext cx="1033071" cy="394562"/>
            <a:chOff x="6040715" y="3555788"/>
            <a:chExt cx="1033071" cy="394562"/>
          </a:xfrm>
        </p:grpSpPr>
        <p:cxnSp>
          <p:nvCxnSpPr>
            <p:cNvPr id="26" name="Straight Arrow Connector 25"/>
            <p:cNvCxnSpPr>
              <a:stCxn id="12" idx="3"/>
              <a:endCxn id="9" idx="2"/>
            </p:cNvCxnSpPr>
            <p:nvPr/>
          </p:nvCxnSpPr>
          <p:spPr>
            <a:xfrm>
              <a:off x="6040715" y="3555788"/>
              <a:ext cx="1033071"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24" name="Right Arrow 23"/>
            <p:cNvSpPr/>
            <p:nvPr/>
          </p:nvSpPr>
          <p:spPr>
            <a:xfrm>
              <a:off x="6203474" y="3626669"/>
              <a:ext cx="665853" cy="323681"/>
            </a:xfrm>
            <a:prstGeom prst="rightArrow">
              <a:avLst/>
            </a:prstGeom>
            <a:solidFill>
              <a:schemeClr val="accent2"/>
            </a:solidFill>
            <a:ln>
              <a:tailEnd w="lg" len="lg"/>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solidFill>
                    <a:schemeClr val="bg1"/>
                  </a:solidFill>
                </a:rPr>
                <a:t>Pull</a:t>
              </a:r>
            </a:p>
          </p:txBody>
        </p:sp>
      </p:grpSp>
    </p:spTree>
    <p:extLst>
      <p:ext uri="{BB962C8B-B14F-4D97-AF65-F5344CB8AC3E}">
        <p14:creationId xmlns:p14="http://schemas.microsoft.com/office/powerpoint/2010/main" val="26594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Unified Communications</a:t>
            </a:r>
          </a:p>
        </p:txBody>
      </p:sp>
      <p:sp>
        <p:nvSpPr>
          <p:cNvPr id="5" name="Text Placeholder 4"/>
          <p:cNvSpPr>
            <a:spLocks noGrp="1"/>
          </p:cNvSpPr>
          <p:nvPr>
            <p:ph type="body" sz="quarter" idx="13"/>
          </p:nvPr>
        </p:nvSpPr>
        <p:spPr/>
        <p:txBody>
          <a:bodyPr/>
          <a:lstStyle/>
          <a:p>
            <a:pPr marL="0" indent="0">
              <a:buNone/>
            </a:pPr>
            <a:r>
              <a:rPr lang="en-US" dirty="0"/>
              <a:t>One of many definitions:</a:t>
            </a:r>
          </a:p>
          <a:p>
            <a:pPr marL="0" indent="0">
              <a:buNone/>
            </a:pPr>
            <a:endParaRPr lang="en-US" dirty="0"/>
          </a:p>
          <a:p>
            <a:pPr marL="0" indent="0">
              <a:buNone/>
            </a:pPr>
            <a:r>
              <a:rPr lang="en-US" i="1" dirty="0"/>
              <a:t>Communications being integrated in order to optimize business processes. </a:t>
            </a:r>
          </a:p>
          <a:p>
            <a:pPr marL="0" indent="0">
              <a:buNone/>
            </a:pPr>
            <a:endParaRPr lang="en-US" dirty="0"/>
          </a:p>
          <a:p>
            <a:pPr marL="0" indent="0">
              <a:buNone/>
            </a:pPr>
            <a:r>
              <a:rPr lang="en-US" dirty="0"/>
              <a:t>This means that an organization is able to seamlessly integrate, or unify, its typical business processes with both real-time communications (such as instant messaging/chat, presence information, telephony/VoIP and video conferencing) and non real-time communications (such as integrated voicemail, e-mail, SMS and fax).</a:t>
            </a:r>
          </a:p>
        </p:txBody>
      </p:sp>
      <p:sp>
        <p:nvSpPr>
          <p:cNvPr id="3" name="Footer Placeholder 2"/>
          <p:cNvSpPr>
            <a:spLocks noGrp="1"/>
          </p:cNvSpPr>
          <p:nvPr>
            <p:ph type="ftr" sz="quarter" idx="14"/>
          </p:nvPr>
        </p:nvSpPr>
        <p:spPr/>
        <p:txBody>
          <a:bodyPr/>
          <a:lstStyle/>
          <a:p>
            <a:pPr defTabSz="685800">
              <a:defRPr/>
            </a:pPr>
            <a:r>
              <a:rPr lang="en-US" kern="0">
                <a:solidFill>
                  <a:sysClr val="window" lastClr="FFFFFF">
                    <a:lumMod val="65000"/>
                  </a:sysClr>
                </a:solidFill>
              </a:rPr>
              <a:t>© Plantronics 2015. All Rights Reserved.</a:t>
            </a:r>
            <a:endParaRPr lang="en-US" kern="0" dirty="0">
              <a:solidFill>
                <a:sysClr val="window" lastClr="FFFFFF">
                  <a:lumMod val="65000"/>
                </a:sysClr>
              </a:solidFill>
            </a:endParaRPr>
          </a:p>
        </p:txBody>
      </p:sp>
      <p:sp>
        <p:nvSpPr>
          <p:cNvPr id="2" name="Slide Number Placeholder 1"/>
          <p:cNvSpPr>
            <a:spLocks noGrp="1"/>
          </p:cNvSpPr>
          <p:nvPr>
            <p:ph type="sldNum" sz="quarter" idx="15"/>
          </p:nvPr>
        </p:nvSpPr>
        <p:spPr/>
        <p:txBody>
          <a:bodyPr/>
          <a:lstStyle/>
          <a:p>
            <a:pPr defTabSz="685800">
              <a:defRPr/>
            </a:pPr>
            <a:fld id="{A608AA57-48A1-7743-9DE3-E472877549D6}" type="slidenum">
              <a:rPr lang="en-US" sz="600" kern="0" smtClean="0">
                <a:solidFill>
                  <a:srgbClr val="CFD3D7">
                    <a:lumMod val="90000"/>
                  </a:srgbClr>
                </a:solidFill>
              </a:rPr>
              <a:pPr defTabSz="685800">
                <a:defRPr/>
              </a:pPr>
              <a:t>5</a:t>
            </a:fld>
            <a:endParaRPr lang="en-US" sz="600" kern="0" dirty="0">
              <a:solidFill>
                <a:srgbClr val="CFD3D7">
                  <a:lumMod val="90000"/>
                </a:srgbClr>
              </a:solidFill>
            </a:endParaRPr>
          </a:p>
        </p:txBody>
      </p:sp>
    </p:spTree>
    <p:extLst>
      <p:ext uri="{BB962C8B-B14F-4D97-AF65-F5344CB8AC3E}">
        <p14:creationId xmlns:p14="http://schemas.microsoft.com/office/powerpoint/2010/main" val="465986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2 Mitigation:  Reduce Probability</a:t>
            </a:r>
          </a:p>
        </p:txBody>
      </p:sp>
      <p:sp>
        <p:nvSpPr>
          <p:cNvPr id="3" name="Text Placeholder 2"/>
          <p:cNvSpPr>
            <a:spLocks noGrp="1"/>
          </p:cNvSpPr>
          <p:nvPr>
            <p:ph type="body" sz="quarter" idx="13"/>
          </p:nvPr>
        </p:nvSpPr>
        <p:spPr/>
        <p:txBody>
          <a:bodyPr/>
          <a:lstStyle/>
          <a:p>
            <a:r>
              <a:rPr lang="en-US" u="sng" dirty="0"/>
              <a:t>Reduce the probability </a:t>
            </a:r>
            <a:r>
              <a:rPr lang="en-US" dirty="0"/>
              <a:t>of Enterprise Pricing app enhancements not being completed on schedule</a:t>
            </a:r>
          </a:p>
          <a:p>
            <a:r>
              <a:rPr lang="en-US" dirty="0"/>
              <a:t>Measure development team’s rate of completing work</a:t>
            </a:r>
          </a:p>
          <a:p>
            <a:r>
              <a:rPr lang="en-US" dirty="0"/>
              <a:t>Extrapolate time required to complete remaining work</a:t>
            </a:r>
          </a:p>
          <a:p>
            <a:endParaRPr lang="en-US" dirty="0"/>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50</a:t>
            </a:fld>
            <a:endParaRPr lang="en-US" dirty="0"/>
          </a:p>
        </p:txBody>
      </p:sp>
    </p:spTree>
    <p:extLst>
      <p:ext uri="{BB962C8B-B14F-4D97-AF65-F5344CB8AC3E}">
        <p14:creationId xmlns:p14="http://schemas.microsoft.com/office/powerpoint/2010/main" val="13890189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Risk Trigger</a:t>
            </a:r>
          </a:p>
        </p:txBody>
      </p:sp>
      <p:sp>
        <p:nvSpPr>
          <p:cNvPr id="14" name="Text Placeholder 13"/>
          <p:cNvSpPr>
            <a:spLocks noGrp="1"/>
          </p:cNvSpPr>
          <p:nvPr>
            <p:ph type="body" sz="quarter" idx="13"/>
          </p:nvPr>
        </p:nvSpPr>
        <p:spPr>
          <a:xfrm>
            <a:off x="452441" y="1348966"/>
            <a:ext cx="3721208" cy="3047153"/>
          </a:xfrm>
        </p:spPr>
        <p:txBody>
          <a:bodyPr/>
          <a:lstStyle/>
          <a:p>
            <a:r>
              <a:rPr lang="en-US" dirty="0"/>
              <a:t>Remaining work does not project to zero by project completion date </a:t>
            </a:r>
          </a:p>
          <a:p>
            <a:r>
              <a:rPr lang="en-US" b="1" dirty="0"/>
              <a:t>Risk:  </a:t>
            </a:r>
            <a:r>
              <a:rPr lang="en-US" dirty="0"/>
              <a:t>Required work will not be completed by scheduled end date</a:t>
            </a:r>
          </a:p>
          <a:p>
            <a:r>
              <a:rPr lang="en-US" b="1" dirty="0"/>
              <a:t>Mitigation:  </a:t>
            </a:r>
            <a:r>
              <a:rPr lang="en-US" dirty="0"/>
              <a:t>Reduce probability by adding a development resource</a:t>
            </a:r>
          </a:p>
          <a:p>
            <a:endParaRPr lang="en-US" dirty="0"/>
          </a:p>
        </p:txBody>
      </p:sp>
      <p:sp>
        <p:nvSpPr>
          <p:cNvPr id="5" name="Footer Placeholder 4"/>
          <p:cNvSpPr>
            <a:spLocks noGrp="1"/>
          </p:cNvSpPr>
          <p:nvPr>
            <p:ph type="ftr" sz="quarter" idx="14"/>
          </p:nvPr>
        </p:nvSpPr>
        <p:spPr/>
        <p:txBody>
          <a:bodyPr/>
          <a:lstStyle/>
          <a:p>
            <a:r>
              <a:rPr lang="en-US" altLang="en-US"/>
              <a:t>Copyright 2003 Project Solutions Group</a:t>
            </a:r>
          </a:p>
          <a:p>
            <a:r>
              <a:rPr lang="en-US" altLang="en-US"/>
              <a:t>All Rights Reserved</a:t>
            </a:r>
          </a:p>
          <a:p>
            <a:endParaRPr lang="en-US" altLang="en-US"/>
          </a:p>
        </p:txBody>
      </p:sp>
      <p:sp>
        <p:nvSpPr>
          <p:cNvPr id="6" name="Slide Number Placeholder 5"/>
          <p:cNvSpPr>
            <a:spLocks noGrp="1"/>
          </p:cNvSpPr>
          <p:nvPr>
            <p:ph type="sldNum" sz="quarter" idx="15"/>
          </p:nvPr>
        </p:nvSpPr>
        <p:spPr/>
        <p:txBody>
          <a:bodyPr/>
          <a:lstStyle/>
          <a:p>
            <a:fld id="{9D2B5858-E61F-40C0-BA95-CBA722D79D54}" type="slidenum">
              <a:rPr lang="en-US" altLang="en-US" smtClean="0"/>
              <a:pPr/>
              <a:t>51</a:t>
            </a:fld>
            <a:endParaRPr lang="en-US" altLang="en-US"/>
          </a:p>
        </p:txBody>
      </p:sp>
      <p:graphicFrame>
        <p:nvGraphicFramePr>
          <p:cNvPr id="10" name="Content Placeholder 9"/>
          <p:cNvGraphicFramePr>
            <a:graphicFrameLocks noGrp="1"/>
          </p:cNvGraphicFramePr>
          <p:nvPr>
            <p:ph idx="4294967295"/>
            <p:extLst>
              <p:ext uri="{D42A27DB-BD31-4B8C-83A1-F6EECF244321}">
                <p14:modId xmlns:p14="http://schemas.microsoft.com/office/powerpoint/2010/main" val="4060896211"/>
              </p:ext>
            </p:extLst>
          </p:nvPr>
        </p:nvGraphicFramePr>
        <p:xfrm>
          <a:off x="4445251" y="1001713"/>
          <a:ext cx="4436199" cy="3633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50383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8733" y="153816"/>
            <a:ext cx="8229600" cy="857250"/>
          </a:xfrm>
        </p:spPr>
        <p:txBody>
          <a:bodyPr/>
          <a:lstStyle/>
          <a:p>
            <a:r>
              <a:rPr lang="en-US" dirty="0"/>
              <a:t>Risk Control</a:t>
            </a:r>
          </a:p>
        </p:txBody>
      </p:sp>
      <p:sp>
        <p:nvSpPr>
          <p:cNvPr id="5" name="Footer Placeholder 4"/>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6" name="Slide Number Placeholder 5"/>
          <p:cNvSpPr>
            <a:spLocks noGrp="1"/>
          </p:cNvSpPr>
          <p:nvPr>
            <p:ph type="sldNum" sz="quarter" idx="11"/>
          </p:nvPr>
        </p:nvSpPr>
        <p:spPr/>
        <p:txBody>
          <a:bodyPr/>
          <a:lstStyle/>
          <a:p>
            <a:fld id="{9D2B5858-E61F-40C0-BA95-CBA722D79D54}" type="slidenum">
              <a:rPr lang="en-US" altLang="en-US" smtClean="0"/>
              <a:pPr/>
              <a:t>52</a:t>
            </a:fld>
            <a:endParaRPr lang="en-US" alt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68687749"/>
              </p:ext>
            </p:extLst>
          </p:nvPr>
        </p:nvGraphicFramePr>
        <p:xfrm>
          <a:off x="4445250" y="1002013"/>
          <a:ext cx="4436199" cy="363336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13"/>
          <p:cNvSpPr txBox="1">
            <a:spLocks/>
          </p:cNvSpPr>
          <p:nvPr/>
        </p:nvSpPr>
        <p:spPr>
          <a:xfrm>
            <a:off x="452441" y="1527472"/>
            <a:ext cx="3721208" cy="2585427"/>
          </a:xfrm>
          <a:prstGeom prst="rect">
            <a:avLst/>
          </a:prstGeom>
        </p:spPr>
        <p:txBody>
          <a:bodyPr/>
          <a:lstStyle>
            <a:lvl1pPr marL="237744" indent="-237744" algn="l" defTabSz="457200" rtl="0" eaLnBrk="1" latinLnBrk="0" hangingPunct="1">
              <a:lnSpc>
                <a:spcPct val="110000"/>
              </a:lnSpc>
              <a:spcBef>
                <a:spcPct val="20000"/>
              </a:spcBef>
              <a:buClr>
                <a:schemeClr val="accent3"/>
              </a:buClr>
              <a:buFont typeface="Arial"/>
              <a:buChar char="•"/>
              <a:defRPr sz="2000" kern="1200">
                <a:solidFill>
                  <a:schemeClr val="accent6">
                    <a:lumMod val="25000"/>
                  </a:schemeClr>
                </a:solidFill>
                <a:latin typeface="+mn-lt"/>
                <a:ea typeface="+mn-ea"/>
                <a:cs typeface="+mn-cs"/>
              </a:defRPr>
            </a:lvl1pPr>
            <a:lvl2pPr marL="457200" indent="-219456" algn="l" defTabSz="457200" rtl="0" eaLnBrk="1" latinLnBrk="0" hangingPunct="1">
              <a:lnSpc>
                <a:spcPct val="110000"/>
              </a:lnSpc>
              <a:spcBef>
                <a:spcPct val="20000"/>
              </a:spcBef>
              <a:buClr>
                <a:schemeClr val="accent3"/>
              </a:buClr>
              <a:buFont typeface="Arial"/>
              <a:buChar char="–"/>
              <a:defRPr sz="1800" kern="1200">
                <a:solidFill>
                  <a:schemeClr val="accent6">
                    <a:lumMod val="25000"/>
                  </a:schemeClr>
                </a:solidFill>
                <a:latin typeface="+mn-lt"/>
                <a:ea typeface="+mn-ea"/>
                <a:cs typeface="+mn-cs"/>
              </a:defRPr>
            </a:lvl2pPr>
            <a:lvl3pPr marL="630936" indent="-173736" algn="l" defTabSz="457200" rtl="0" eaLnBrk="1" latinLnBrk="0" hangingPunct="1">
              <a:lnSpc>
                <a:spcPct val="110000"/>
              </a:lnSpc>
              <a:spcBef>
                <a:spcPct val="20000"/>
              </a:spcBef>
              <a:buClr>
                <a:schemeClr val="accent3"/>
              </a:buClr>
              <a:buFont typeface="Arial"/>
              <a:buChar char="•"/>
              <a:defRPr sz="1600" kern="1200">
                <a:solidFill>
                  <a:schemeClr val="accent6">
                    <a:lumMod val="25000"/>
                  </a:schemeClr>
                </a:solidFill>
                <a:latin typeface="+mn-lt"/>
                <a:ea typeface="+mn-ea"/>
                <a:cs typeface="+mn-cs"/>
              </a:defRPr>
            </a:lvl3pPr>
            <a:lvl4pPr marL="804672" indent="-137160" algn="l" defTabSz="457200" rtl="0" eaLnBrk="1" latinLnBrk="0" hangingPunct="1">
              <a:lnSpc>
                <a:spcPct val="110000"/>
              </a:lnSpc>
              <a:spcBef>
                <a:spcPct val="20000"/>
              </a:spcBef>
              <a:buClr>
                <a:schemeClr val="accent3"/>
              </a:buClr>
              <a:buFont typeface="Arial"/>
              <a:buChar char="–"/>
              <a:defRPr sz="1100" kern="1200">
                <a:solidFill>
                  <a:schemeClr val="accent6">
                    <a:lumMod val="25000"/>
                  </a:schemeClr>
                </a:solidFill>
                <a:latin typeface="+mn-lt"/>
                <a:ea typeface="+mn-ea"/>
                <a:cs typeface="+mn-cs"/>
              </a:defRPr>
            </a:lvl4pPr>
            <a:lvl5pPr marL="914400" indent="-137160" algn="l" defTabSz="457200" rtl="0" eaLnBrk="1" latinLnBrk="0" hangingPunct="1">
              <a:lnSpc>
                <a:spcPct val="110000"/>
              </a:lnSpc>
              <a:spcBef>
                <a:spcPct val="20000"/>
              </a:spcBef>
              <a:buClr>
                <a:schemeClr val="accent3"/>
              </a:buClr>
              <a:buFont typeface="Arial"/>
              <a:buChar char="•"/>
              <a:defRPr sz="1100" kern="1200">
                <a:solidFill>
                  <a:schemeClr val="accent6">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Additional development resource is added</a:t>
            </a:r>
          </a:p>
          <a:p>
            <a:r>
              <a:rPr lang="en-US" dirty="0"/>
              <a:t>Track effectiveness of mitigation</a:t>
            </a:r>
          </a:p>
          <a:p>
            <a:r>
              <a:rPr lang="en-US" dirty="0"/>
              <a:t>Monitor until probably or risk approaches zero</a:t>
            </a:r>
          </a:p>
          <a:p>
            <a:pPr marL="0" indent="0">
              <a:buNone/>
            </a:pPr>
            <a:endParaRPr lang="en-US" dirty="0"/>
          </a:p>
        </p:txBody>
      </p:sp>
    </p:spTree>
    <p:extLst>
      <p:ext uri="{BB962C8B-B14F-4D97-AF65-F5344CB8AC3E}">
        <p14:creationId xmlns:p14="http://schemas.microsoft.com/office/powerpoint/2010/main" val="31294288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3 Mitigation:  Reduce Probability</a:t>
            </a:r>
          </a:p>
        </p:txBody>
      </p:sp>
      <p:sp>
        <p:nvSpPr>
          <p:cNvPr id="3" name="Content Placeholder 2"/>
          <p:cNvSpPr>
            <a:spLocks noGrp="1"/>
          </p:cNvSpPr>
          <p:nvPr>
            <p:ph idx="1"/>
          </p:nvPr>
        </p:nvSpPr>
        <p:spPr/>
        <p:txBody>
          <a:bodyPr/>
          <a:lstStyle/>
          <a:p>
            <a:r>
              <a:rPr lang="en-US" u="sng" dirty="0"/>
              <a:t>Reduce the probability</a:t>
            </a:r>
            <a:r>
              <a:rPr lang="en-US" dirty="0"/>
              <a:t> of developing unused features or missed requirements due to evolving business processes</a:t>
            </a:r>
          </a:p>
        </p:txBody>
      </p:sp>
      <p:sp>
        <p:nvSpPr>
          <p:cNvPr id="4" name="Footer Placeholder 3"/>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1"/>
          </p:nvPr>
        </p:nvSpPr>
        <p:spPr/>
        <p:txBody>
          <a:bodyPr/>
          <a:lstStyle/>
          <a:p>
            <a:fld id="{7FEC6C0D-DDEE-4B06-8433-E021C94CB21E}" type="slidenum">
              <a:rPr lang="en-US" altLang="en-US" smtClean="0"/>
              <a:pPr/>
              <a:t>53</a:t>
            </a:fld>
            <a:endParaRPr lang="en-US" altLang="en-US"/>
          </a:p>
        </p:txBody>
      </p:sp>
    </p:spTree>
    <p:extLst>
      <p:ext uri="{BB962C8B-B14F-4D97-AF65-F5344CB8AC3E}">
        <p14:creationId xmlns:p14="http://schemas.microsoft.com/office/powerpoint/2010/main" val="2389068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Risk Mitigation via Project Methodology</a:t>
            </a:r>
          </a:p>
        </p:txBody>
      </p:sp>
      <p:sp>
        <p:nvSpPr>
          <p:cNvPr id="2" name="Text Placeholder 1"/>
          <p:cNvSpPr>
            <a:spLocks noGrp="1"/>
          </p:cNvSpPr>
          <p:nvPr>
            <p:ph type="body" sz="quarter" idx="13"/>
          </p:nvPr>
        </p:nvSpPr>
        <p:spPr/>
        <p:txBody>
          <a:bodyPr/>
          <a:lstStyle/>
          <a:p>
            <a:pPr marL="0" indent="0">
              <a:buNone/>
            </a:pPr>
            <a:r>
              <a:rPr lang="en-US" dirty="0"/>
              <a:t>With Agile, risk of missed requirements decreases over time:</a:t>
            </a:r>
          </a:p>
          <a:p>
            <a:pPr lvl="1"/>
            <a:r>
              <a:rPr lang="en-US" dirty="0"/>
              <a:t>Incremental delivery of new features allows business feedback earlier</a:t>
            </a:r>
          </a:p>
          <a:p>
            <a:pPr lvl="1"/>
            <a:r>
              <a:rPr lang="en-US" dirty="0"/>
              <a:t>Continuous reprioritization of the feature backlog over the course of the project</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54</a:t>
            </a:fld>
            <a:endParaRPr lang="en-US" dirty="0"/>
          </a:p>
        </p:txBody>
      </p:sp>
      <p:graphicFrame>
        <p:nvGraphicFramePr>
          <p:cNvPr id="10" name="Content Placeholder 9"/>
          <p:cNvGraphicFramePr>
            <a:graphicFrameLocks noGrp="1"/>
          </p:cNvGraphicFramePr>
          <p:nvPr>
            <p:ph sz="half" idx="4294967295"/>
            <p:extLst>
              <p:ext uri="{D42A27DB-BD31-4B8C-83A1-F6EECF244321}">
                <p14:modId xmlns:p14="http://schemas.microsoft.com/office/powerpoint/2010/main" val="2261017157"/>
              </p:ext>
            </p:extLst>
          </p:nvPr>
        </p:nvGraphicFramePr>
        <p:xfrm>
          <a:off x="4640263" y="2354783"/>
          <a:ext cx="4038600" cy="235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sz="half" idx="4294967295"/>
            <p:extLst>
              <p:ext uri="{D42A27DB-BD31-4B8C-83A1-F6EECF244321}">
                <p14:modId xmlns:p14="http://schemas.microsoft.com/office/powerpoint/2010/main" val="30066981"/>
              </p:ext>
            </p:extLst>
          </p:nvPr>
        </p:nvGraphicFramePr>
        <p:xfrm>
          <a:off x="449263" y="2354783"/>
          <a:ext cx="4038600" cy="23547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04957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40" y="202032"/>
            <a:ext cx="8229600" cy="674077"/>
          </a:xfrm>
        </p:spPr>
        <p:txBody>
          <a:bodyPr/>
          <a:lstStyle/>
          <a:p>
            <a:r>
              <a:rPr lang="en-US" dirty="0"/>
              <a:t>Risk 4 Mitigation:  Contingency Plan</a:t>
            </a:r>
          </a:p>
        </p:txBody>
      </p:sp>
      <p:sp>
        <p:nvSpPr>
          <p:cNvPr id="3" name="Text Placeholder 2"/>
          <p:cNvSpPr>
            <a:spLocks noGrp="1"/>
          </p:cNvSpPr>
          <p:nvPr>
            <p:ph type="body" sz="quarter" idx="13"/>
          </p:nvPr>
        </p:nvSpPr>
        <p:spPr>
          <a:xfrm>
            <a:off x="452440" y="1138570"/>
            <a:ext cx="4362322" cy="1280949"/>
          </a:xfrm>
        </p:spPr>
        <p:txBody>
          <a:bodyPr/>
          <a:lstStyle/>
          <a:p>
            <a:r>
              <a:rPr lang="en-US" dirty="0"/>
              <a:t>Ensure business continuity in case the ERP 2.0 go-live fails</a:t>
            </a:r>
          </a:p>
          <a:p>
            <a:r>
              <a:rPr lang="en-US" dirty="0"/>
              <a:t>Design the data interfaces such that pricing data remains in-sync between ERP 1.0 and 2.0 in case a roll-back is required</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55</a:t>
            </a:fld>
            <a:endParaRPr lang="en-US" dirty="0"/>
          </a:p>
        </p:txBody>
      </p:sp>
      <p:sp>
        <p:nvSpPr>
          <p:cNvPr id="18" name="Flowchart: Magnetic Disk 17"/>
          <p:cNvSpPr/>
          <p:nvPr/>
        </p:nvSpPr>
        <p:spPr>
          <a:xfrm>
            <a:off x="4978102" y="1831187"/>
            <a:ext cx="960790"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Sales Data Mart</a:t>
            </a:r>
          </a:p>
        </p:txBody>
      </p:sp>
      <p:sp>
        <p:nvSpPr>
          <p:cNvPr id="19" name="Flowchart: Magnetic Disk 18"/>
          <p:cNvSpPr/>
          <p:nvPr/>
        </p:nvSpPr>
        <p:spPr>
          <a:xfrm>
            <a:off x="6329322" y="1824850"/>
            <a:ext cx="960895"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ERP 1.0</a:t>
            </a:r>
          </a:p>
        </p:txBody>
      </p:sp>
      <p:sp>
        <p:nvSpPr>
          <p:cNvPr id="20" name="Flowchart: Magnetic Disk 19"/>
          <p:cNvSpPr/>
          <p:nvPr/>
        </p:nvSpPr>
        <p:spPr>
          <a:xfrm>
            <a:off x="6329322" y="3372241"/>
            <a:ext cx="960895"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ERP 2.0</a:t>
            </a:r>
          </a:p>
        </p:txBody>
      </p:sp>
      <p:sp>
        <p:nvSpPr>
          <p:cNvPr id="21" name="Flowchart: Magnetic Disk 20"/>
          <p:cNvSpPr/>
          <p:nvPr/>
        </p:nvSpPr>
        <p:spPr>
          <a:xfrm>
            <a:off x="3642962" y="3372241"/>
            <a:ext cx="960895"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Enterprise Pricing</a:t>
            </a:r>
          </a:p>
        </p:txBody>
      </p:sp>
      <p:cxnSp>
        <p:nvCxnSpPr>
          <p:cNvPr id="22" name="Straight Arrow Connector 21"/>
          <p:cNvCxnSpPr>
            <a:stCxn id="25" idx="0"/>
            <a:endCxn id="18" idx="3"/>
          </p:cNvCxnSpPr>
          <p:nvPr/>
        </p:nvCxnSpPr>
        <p:spPr>
          <a:xfrm flipH="1" flipV="1">
            <a:off x="5458497" y="2861825"/>
            <a:ext cx="1" cy="510416"/>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8" idx="4"/>
            <a:endCxn id="19" idx="2"/>
          </p:cNvCxnSpPr>
          <p:nvPr/>
        </p:nvCxnSpPr>
        <p:spPr>
          <a:xfrm flipV="1">
            <a:off x="5938892" y="2340169"/>
            <a:ext cx="390430" cy="6337"/>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1" idx="4"/>
            <a:endCxn id="25" idx="1"/>
          </p:cNvCxnSpPr>
          <p:nvPr/>
        </p:nvCxnSpPr>
        <p:spPr>
          <a:xfrm>
            <a:off x="4603857" y="3887560"/>
            <a:ext cx="353343"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25" name="Flowchart: Internal Storage 24"/>
          <p:cNvSpPr/>
          <p:nvPr/>
        </p:nvSpPr>
        <p:spPr>
          <a:xfrm>
            <a:off x="4957200" y="3372241"/>
            <a:ext cx="1002595" cy="1030638"/>
          </a:xfrm>
          <a:prstGeom prst="flowChartInternalStorage">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Staging Table</a:t>
            </a:r>
          </a:p>
        </p:txBody>
      </p:sp>
      <p:cxnSp>
        <p:nvCxnSpPr>
          <p:cNvPr id="30" name="Straight Arrow Connector 29"/>
          <p:cNvCxnSpPr>
            <a:stCxn id="25" idx="3"/>
            <a:endCxn id="20" idx="2"/>
          </p:cNvCxnSpPr>
          <p:nvPr/>
        </p:nvCxnSpPr>
        <p:spPr>
          <a:xfrm>
            <a:off x="5959795" y="3887560"/>
            <a:ext cx="369527"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33" name="Flowchart: Document 32"/>
          <p:cNvSpPr/>
          <p:nvPr/>
        </p:nvSpPr>
        <p:spPr>
          <a:xfrm>
            <a:off x="7659744" y="2703839"/>
            <a:ext cx="971044" cy="826388"/>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ysClr val="windowText" lastClr="000000"/>
                </a:solidFill>
              </a:rPr>
              <a:t>Automated Variance Report</a:t>
            </a:r>
          </a:p>
        </p:txBody>
      </p:sp>
      <p:cxnSp>
        <p:nvCxnSpPr>
          <p:cNvPr id="35" name="Curved Connector 34"/>
          <p:cNvCxnSpPr>
            <a:stCxn id="19" idx="4"/>
            <a:endCxn id="33" idx="0"/>
          </p:cNvCxnSpPr>
          <p:nvPr/>
        </p:nvCxnSpPr>
        <p:spPr>
          <a:xfrm>
            <a:off x="7290217" y="2340169"/>
            <a:ext cx="855049" cy="363670"/>
          </a:xfrm>
          <a:prstGeom prst="curvedConnector2">
            <a:avLst/>
          </a:prstGeom>
          <a:ln>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36" name="Curved Connector 35"/>
          <p:cNvCxnSpPr>
            <a:stCxn id="20" idx="4"/>
            <a:endCxn id="33" idx="2"/>
          </p:cNvCxnSpPr>
          <p:nvPr/>
        </p:nvCxnSpPr>
        <p:spPr>
          <a:xfrm flipV="1">
            <a:off x="7290217" y="3475594"/>
            <a:ext cx="855049" cy="411966"/>
          </a:xfrm>
          <a:prstGeom prst="curvedConnector2">
            <a:avLst/>
          </a:prstGeom>
          <a:ln>
            <a:prstDash val="dash"/>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90190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750589" y="828363"/>
            <a:ext cx="4378271" cy="3257550"/>
          </a:xfrm>
        </p:spPr>
        <p:txBody>
          <a:bodyPr/>
          <a:lstStyle/>
          <a:p>
            <a:r>
              <a:rPr lang="en-US" dirty="0"/>
              <a:t>Plantronics Overview</a:t>
            </a:r>
          </a:p>
          <a:p>
            <a:r>
              <a:rPr lang="en-US" dirty="0"/>
              <a:t>Project Management Overview</a:t>
            </a:r>
          </a:p>
          <a:p>
            <a:r>
              <a:rPr lang="en-US" dirty="0"/>
              <a:t>Project Management Office at Plantronics</a:t>
            </a:r>
          </a:p>
          <a:p>
            <a:r>
              <a:rPr lang="en-US" dirty="0"/>
              <a:t>Project Roles &amp; Responsibilities</a:t>
            </a:r>
          </a:p>
          <a:p>
            <a:r>
              <a:rPr lang="en-US" dirty="0"/>
              <a:t>Risk Management &amp; Case Study</a:t>
            </a:r>
          </a:p>
        </p:txBody>
      </p:sp>
      <p:sp>
        <p:nvSpPr>
          <p:cNvPr id="4" name="Footer Placeholder 3"/>
          <p:cNvSpPr>
            <a:spLocks noGrp="1"/>
          </p:cNvSpPr>
          <p:nvPr>
            <p:ph type="ftr" sz="quarter" idx="11"/>
          </p:nvPr>
        </p:nvSpPr>
        <p:spPr/>
        <p:txBody>
          <a:bodyPr/>
          <a:lstStyle/>
          <a:p>
            <a:r>
              <a:rPr lang="en-US" dirty="0">
                <a:solidFill>
                  <a:schemeClr val="bg1">
                    <a:lumMod val="65000"/>
                  </a:schemeClr>
                </a:solidFill>
              </a:rPr>
              <a:t>© Plantronics 2016. All Rights Reserved.</a:t>
            </a:r>
          </a:p>
        </p:txBody>
      </p:sp>
      <p:sp>
        <p:nvSpPr>
          <p:cNvPr id="5" name="Slide Number Placeholder 4"/>
          <p:cNvSpPr>
            <a:spLocks noGrp="1"/>
          </p:cNvSpPr>
          <p:nvPr>
            <p:ph type="sldNum" sz="quarter" idx="12"/>
          </p:nvPr>
        </p:nvSpPr>
        <p:spPr/>
        <p:txBody>
          <a:bodyPr/>
          <a:lstStyle/>
          <a:p>
            <a:fld id="{A608AA57-48A1-7743-9DE3-E472877549D6}" type="slidenum">
              <a:rPr lang="en-US" smtClean="0"/>
              <a:pPr/>
              <a:t>56</a:t>
            </a:fld>
            <a:endParaRPr lang="en-US" dirty="0"/>
          </a:p>
        </p:txBody>
      </p:sp>
      <p:sp>
        <p:nvSpPr>
          <p:cNvPr id="6" name="TextBox 5"/>
          <p:cNvSpPr txBox="1"/>
          <p:nvPr/>
        </p:nvSpPr>
        <p:spPr>
          <a:xfrm>
            <a:off x="1309607" y="2177140"/>
            <a:ext cx="1580827" cy="478272"/>
          </a:xfrm>
          <a:prstGeom prst="rect">
            <a:avLst/>
          </a:prstGeom>
          <a:solidFill>
            <a:schemeClr val="accent3"/>
          </a:solidFill>
        </p:spPr>
        <p:txBody>
          <a:bodyPr vert="horz" wrap="square" lIns="0" rtlCol="0" anchor="ctr">
            <a:spAutoFit/>
          </a:bodyPr>
          <a:lstStyle/>
          <a:p>
            <a:pPr marL="280988" marR="0" indent="-280988" defTabSz="914400" rtl="0" eaLnBrk="1" fontAlgn="auto" latinLnBrk="0" hangingPunct="1">
              <a:lnSpc>
                <a:spcPct val="110000"/>
              </a:lnSpc>
              <a:spcBef>
                <a:spcPct val="20000"/>
              </a:spcBef>
              <a:spcAft>
                <a:spcPts val="400"/>
              </a:spcAft>
              <a:buClr>
                <a:srgbClr val="D63E29"/>
              </a:buClr>
              <a:buSzPct val="100000"/>
              <a:buFont typeface="Arial"/>
              <a:buChar char="•"/>
              <a:tabLst>
                <a:tab pos="920750" algn="l"/>
              </a:tabLst>
            </a:pPr>
            <a:r>
              <a:rPr lang="en-US" sz="2400" dirty="0">
                <a:solidFill>
                  <a:schemeClr val="bg1"/>
                </a:solidFill>
                <a:latin typeface="Calibri" pitchFamily="34" charset="0"/>
                <a:sym typeface="Arial Bold" charset="0"/>
              </a:rPr>
              <a:t>Summary</a:t>
            </a:r>
            <a:endParaRPr kumimoji="0" lang="en-US" sz="2400" i="0" u="none" strike="noStrike" kern="1200" cap="none" spc="0" normalizeH="0" baseline="0" noProof="0" dirty="0">
              <a:ln>
                <a:noFill/>
              </a:ln>
              <a:solidFill>
                <a:schemeClr val="bg1"/>
              </a:solidFill>
              <a:effectLst/>
              <a:uLnTx/>
              <a:uFillTx/>
              <a:latin typeface="Calibri" pitchFamily="34" charset="0"/>
              <a:sym typeface="Arial Bold" charset="0"/>
            </a:endParaRPr>
          </a:p>
        </p:txBody>
      </p:sp>
    </p:spTree>
    <p:extLst>
      <p:ext uri="{BB962C8B-B14F-4D97-AF65-F5344CB8AC3E}">
        <p14:creationId xmlns:p14="http://schemas.microsoft.com/office/powerpoint/2010/main" val="5863245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608AA57-48A1-7743-9DE3-E472877549D6}" type="slidenum">
              <a:rPr lang="en-US" smtClean="0"/>
              <a:pPr/>
              <a:t>57</a:t>
            </a:fld>
            <a:endParaRPr lang="en-US" dirty="0"/>
          </a:p>
        </p:txBody>
      </p:sp>
      <p:sp>
        <p:nvSpPr>
          <p:cNvPr id="3" name="Footer Placeholder 2"/>
          <p:cNvSpPr>
            <a:spLocks noGrp="1"/>
          </p:cNvSpPr>
          <p:nvPr>
            <p:ph type="ftr" sz="quarter" idx="3"/>
          </p:nvPr>
        </p:nvSpPr>
        <p:spPr/>
        <p:txBody>
          <a:bodyPr/>
          <a:lstStyle/>
          <a:p>
            <a:pPr algn="r"/>
            <a:r>
              <a:rPr lang="en-US">
                <a:solidFill>
                  <a:schemeClr val="bg1">
                    <a:lumMod val="65000"/>
                  </a:schemeClr>
                </a:solidFill>
              </a:rPr>
              <a:t>© Plantronics 2016. All Rights Reserved.</a:t>
            </a:r>
            <a:endParaRPr lang="en-US" dirty="0">
              <a:solidFill>
                <a:schemeClr val="bg1">
                  <a:lumMod val="65000"/>
                </a:schemeClr>
              </a:solidFill>
            </a:endParaRPr>
          </a:p>
        </p:txBody>
      </p:sp>
    </p:spTree>
    <p:custDataLst>
      <p:tags r:id="rId1"/>
    </p:custDataLst>
    <p:extLst>
      <p:ext uri="{BB962C8B-B14F-4D97-AF65-F5344CB8AC3E}">
        <p14:creationId xmlns:p14="http://schemas.microsoft.com/office/powerpoint/2010/main" val="2467932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58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46322325"/>
              </p:ext>
            </p:extLst>
          </p:nvPr>
        </p:nvGraphicFramePr>
        <p:xfrm>
          <a:off x="449261" y="917827"/>
          <a:ext cx="8229602" cy="2209800"/>
        </p:xfrm>
        <a:graphic>
          <a:graphicData uri="http://schemas.openxmlformats.org/drawingml/2006/table">
            <a:tbl>
              <a:tblPr firstRow="1" bandRow="1">
                <a:tableStyleId>{5C22544A-7EE6-4342-B048-85BDC9FD1C3A}</a:tableStyleId>
              </a:tblPr>
              <a:tblGrid>
                <a:gridCol w="3231199">
                  <a:extLst>
                    <a:ext uri="{9D8B030D-6E8A-4147-A177-3AD203B41FA5}">
                      <a16:colId xmlns:a16="http://schemas.microsoft.com/office/drawing/2014/main" val="2388102808"/>
                    </a:ext>
                  </a:extLst>
                </a:gridCol>
                <a:gridCol w="3311059">
                  <a:extLst>
                    <a:ext uri="{9D8B030D-6E8A-4147-A177-3AD203B41FA5}">
                      <a16:colId xmlns:a16="http://schemas.microsoft.com/office/drawing/2014/main" val="209758768"/>
                    </a:ext>
                  </a:extLst>
                </a:gridCol>
                <a:gridCol w="1687344">
                  <a:extLst>
                    <a:ext uri="{9D8B030D-6E8A-4147-A177-3AD203B41FA5}">
                      <a16:colId xmlns:a16="http://schemas.microsoft.com/office/drawing/2014/main" val="2242588020"/>
                    </a:ext>
                  </a:extLst>
                </a:gridCol>
              </a:tblGrid>
              <a:tr h="370840">
                <a:tc>
                  <a:txBody>
                    <a:bodyPr/>
                    <a:lstStyle/>
                    <a:p>
                      <a:r>
                        <a:rPr lang="en-US" dirty="0"/>
                        <a:t>Risk</a:t>
                      </a:r>
                    </a:p>
                  </a:txBody>
                  <a:tcPr/>
                </a:tc>
                <a:tc>
                  <a:txBody>
                    <a:bodyPr/>
                    <a:lstStyle/>
                    <a:p>
                      <a:r>
                        <a:rPr lang="en-US" dirty="0"/>
                        <a:t>Impact</a:t>
                      </a:r>
                    </a:p>
                  </a:txBody>
                  <a:tcPr/>
                </a:tc>
                <a:tc>
                  <a:txBody>
                    <a:bodyPr/>
                    <a:lstStyle/>
                    <a:p>
                      <a:r>
                        <a:rPr lang="en-US" dirty="0"/>
                        <a:t>Mitigation</a:t>
                      </a:r>
                    </a:p>
                  </a:txBody>
                  <a:tcPr/>
                </a:tc>
                <a:extLst>
                  <a:ext uri="{0D108BD9-81ED-4DB2-BD59-A6C34878D82A}">
                    <a16:rowId xmlns:a16="http://schemas.microsoft.com/office/drawing/2014/main" val="3202094453"/>
                  </a:ext>
                </a:extLst>
              </a:tr>
              <a:tr h="370840">
                <a:tc>
                  <a:txBody>
                    <a:bodyPr/>
                    <a:lstStyle/>
                    <a:p>
                      <a:r>
                        <a:rPr lang="en-US" sz="1200" b="0" dirty="0"/>
                        <a:t>1.</a:t>
                      </a:r>
                      <a:r>
                        <a:rPr lang="en-US" sz="1200" b="1" dirty="0"/>
                        <a:t> ERP</a:t>
                      </a:r>
                      <a:r>
                        <a:rPr lang="en-US" sz="1200" b="1" baseline="0" dirty="0"/>
                        <a:t> v2.0 </a:t>
                      </a:r>
                      <a:r>
                        <a:rPr lang="en-US" sz="1200" baseline="0" dirty="0"/>
                        <a:t>upgrade is delayed</a:t>
                      </a:r>
                      <a:endParaRPr lang="en-US" sz="1200" dirty="0"/>
                    </a:p>
                  </a:txBody>
                  <a:tcPr/>
                </a:tc>
                <a:tc>
                  <a:txBody>
                    <a:bodyPr/>
                    <a:lstStyle/>
                    <a:p>
                      <a:r>
                        <a:rPr lang="en-US" sz="1200" dirty="0"/>
                        <a:t>New </a:t>
                      </a:r>
                      <a:r>
                        <a:rPr lang="en-US" sz="1200" b="1" dirty="0"/>
                        <a:t>Customer Pricing Portal </a:t>
                      </a:r>
                      <a:r>
                        <a:rPr lang="en-US" sz="1200" dirty="0"/>
                        <a:t>cannot go-live</a:t>
                      </a:r>
                    </a:p>
                  </a:txBody>
                  <a:tcPr/>
                </a:tc>
                <a:tc>
                  <a:txBody>
                    <a:bodyPr/>
                    <a:lstStyle/>
                    <a:p>
                      <a:r>
                        <a:rPr lang="en-US" sz="1200" dirty="0"/>
                        <a:t>Reduce</a:t>
                      </a:r>
                      <a:r>
                        <a:rPr lang="en-US" sz="1200" baseline="0" dirty="0"/>
                        <a:t> Impact</a:t>
                      </a:r>
                      <a:endParaRPr lang="en-US" sz="1200" dirty="0"/>
                    </a:p>
                  </a:txBody>
                  <a:tcPr/>
                </a:tc>
                <a:extLst>
                  <a:ext uri="{0D108BD9-81ED-4DB2-BD59-A6C34878D82A}">
                    <a16:rowId xmlns:a16="http://schemas.microsoft.com/office/drawing/2014/main" val="142031690"/>
                  </a:ext>
                </a:extLst>
              </a:tr>
              <a:tr h="370840">
                <a:tc>
                  <a:txBody>
                    <a:bodyPr/>
                    <a:lstStyle/>
                    <a:p>
                      <a:r>
                        <a:rPr lang="en-US" sz="1200" b="0" dirty="0"/>
                        <a:t>2. </a:t>
                      </a:r>
                      <a:r>
                        <a:rPr lang="en-US" sz="1200" b="1" dirty="0"/>
                        <a:t>Enterprise Pricing</a:t>
                      </a:r>
                      <a:r>
                        <a:rPr lang="en-US" sz="1200" b="1" baseline="0" dirty="0"/>
                        <a:t> </a:t>
                      </a:r>
                      <a:r>
                        <a:rPr lang="en-US" sz="1200" baseline="0" dirty="0"/>
                        <a:t>application enhancements not completed on schedule</a:t>
                      </a:r>
                      <a:endParaRPr lang="en-US" sz="1200" dirty="0"/>
                    </a:p>
                  </a:txBody>
                  <a:tcPr/>
                </a:tc>
                <a:tc>
                  <a:txBody>
                    <a:bodyPr/>
                    <a:lstStyle/>
                    <a:p>
                      <a:r>
                        <a:rPr lang="en-US" sz="1200" b="1" dirty="0"/>
                        <a:t>ERP</a:t>
                      </a:r>
                      <a:r>
                        <a:rPr lang="en-US" sz="1200" b="1" baseline="0" dirty="0"/>
                        <a:t> v2.0 </a:t>
                      </a:r>
                      <a:r>
                        <a:rPr lang="en-US" sz="1200" dirty="0"/>
                        <a:t>cannot</a:t>
                      </a:r>
                      <a:r>
                        <a:rPr lang="en-US" sz="1200" baseline="0" dirty="0"/>
                        <a:t> go live</a:t>
                      </a:r>
                      <a:endParaRPr lang="en-US" sz="1200" dirty="0"/>
                    </a:p>
                  </a:txBody>
                  <a:tcPr/>
                </a:tc>
                <a:tc>
                  <a:txBody>
                    <a:bodyPr/>
                    <a:lstStyle/>
                    <a:p>
                      <a:r>
                        <a:rPr lang="en-US" sz="1200" dirty="0"/>
                        <a:t>Reduce Probability</a:t>
                      </a:r>
                    </a:p>
                  </a:txBody>
                  <a:tcPr/>
                </a:tc>
                <a:extLst>
                  <a:ext uri="{0D108BD9-81ED-4DB2-BD59-A6C34878D82A}">
                    <a16:rowId xmlns:a16="http://schemas.microsoft.com/office/drawing/2014/main" val="3720190337"/>
                  </a:ext>
                </a:extLst>
              </a:tr>
              <a:tr h="370840">
                <a:tc>
                  <a:txBody>
                    <a:bodyPr/>
                    <a:lstStyle/>
                    <a:p>
                      <a:r>
                        <a:rPr lang="en-US" sz="1200" dirty="0"/>
                        <a:t>3. Acquired</a:t>
                      </a:r>
                      <a:r>
                        <a:rPr lang="en-US" sz="1200" baseline="0" dirty="0"/>
                        <a:t> company’s process are changing and not yet finalized</a:t>
                      </a:r>
                      <a:endParaRPr lang="en-US" sz="1200" dirty="0"/>
                    </a:p>
                  </a:txBody>
                  <a:tcPr/>
                </a:tc>
                <a:tc>
                  <a:txBody>
                    <a:bodyPr/>
                    <a:lstStyle/>
                    <a:p>
                      <a:r>
                        <a:rPr lang="en-US" sz="1200" b="1" dirty="0"/>
                        <a:t>Enterprise Pricing </a:t>
                      </a:r>
                      <a:r>
                        <a:rPr lang="en-US" sz="1200" dirty="0"/>
                        <a:t>system feature enhancements are developed but</a:t>
                      </a:r>
                      <a:r>
                        <a:rPr lang="en-US" sz="1200" baseline="0" dirty="0"/>
                        <a:t> never used, or key requirements are missed</a:t>
                      </a:r>
                      <a:endParaRPr lang="en-US" sz="1200" dirty="0"/>
                    </a:p>
                  </a:txBody>
                  <a:tcPr/>
                </a:tc>
                <a:tc>
                  <a:txBody>
                    <a:bodyPr/>
                    <a:lstStyle/>
                    <a:p>
                      <a:r>
                        <a:rPr lang="en-US" sz="1200" dirty="0"/>
                        <a:t>Reduce Probability</a:t>
                      </a:r>
                    </a:p>
                  </a:txBody>
                  <a:tcPr/>
                </a:tc>
                <a:extLst>
                  <a:ext uri="{0D108BD9-81ED-4DB2-BD59-A6C34878D82A}">
                    <a16:rowId xmlns:a16="http://schemas.microsoft.com/office/drawing/2014/main" val="3759225619"/>
                  </a:ext>
                </a:extLst>
              </a:tr>
              <a:tr h="370840">
                <a:tc>
                  <a:txBody>
                    <a:bodyPr/>
                    <a:lstStyle/>
                    <a:p>
                      <a:r>
                        <a:rPr lang="en-US" sz="1200" b="0" dirty="0"/>
                        <a:t>4.</a:t>
                      </a:r>
                      <a:r>
                        <a:rPr lang="en-US" sz="1200" b="1" dirty="0"/>
                        <a:t> ERP</a:t>
                      </a:r>
                      <a:r>
                        <a:rPr lang="en-US" sz="1200" b="1" baseline="0" dirty="0"/>
                        <a:t> v2.0 </a:t>
                      </a:r>
                      <a:r>
                        <a:rPr lang="en-US" sz="1200" dirty="0"/>
                        <a:t>go-live fails</a:t>
                      </a:r>
                    </a:p>
                  </a:txBody>
                  <a:tcPr/>
                </a:tc>
                <a:tc>
                  <a:txBody>
                    <a:bodyPr/>
                    <a:lstStyle/>
                    <a:p>
                      <a:r>
                        <a:rPr lang="en-US" sz="1200" dirty="0"/>
                        <a:t>Business stops</a:t>
                      </a:r>
                    </a:p>
                  </a:txBody>
                  <a:tcPr/>
                </a:tc>
                <a:tc>
                  <a:txBody>
                    <a:bodyPr/>
                    <a:lstStyle/>
                    <a:p>
                      <a:r>
                        <a:rPr lang="en-US" sz="1200" dirty="0"/>
                        <a:t>Contingency Plan</a:t>
                      </a:r>
                    </a:p>
                  </a:txBody>
                  <a:tcPr/>
                </a:tc>
                <a:extLst>
                  <a:ext uri="{0D108BD9-81ED-4DB2-BD59-A6C34878D82A}">
                    <a16:rowId xmlns:a16="http://schemas.microsoft.com/office/drawing/2014/main" val="1236708446"/>
                  </a:ext>
                </a:extLst>
              </a:tr>
            </a:tbl>
          </a:graphicData>
        </a:graphic>
      </p:graphicFrame>
    </p:spTree>
    <p:extLst>
      <p:ext uri="{BB962C8B-B14F-4D97-AF65-F5344CB8AC3E}">
        <p14:creationId xmlns:p14="http://schemas.microsoft.com/office/powerpoint/2010/main" val="1850461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Text Placeholder 2"/>
          <p:cNvSpPr>
            <a:spLocks noGrp="1"/>
          </p:cNvSpPr>
          <p:nvPr>
            <p:ph type="body" sz="quarter" idx="13"/>
          </p:nvPr>
        </p:nvSpPr>
        <p:spPr>
          <a:xfrm>
            <a:off x="452439" y="1138570"/>
            <a:ext cx="8226425" cy="633586"/>
          </a:xfrm>
        </p:spPr>
        <p:txBody>
          <a:bodyPr/>
          <a:lstStyle/>
          <a:p>
            <a:pPr marL="0" indent="0">
              <a:buNone/>
            </a:pPr>
            <a:r>
              <a:rPr lang="en-US" dirty="0"/>
              <a:t>One Program, Three Projects:</a:t>
            </a:r>
          </a:p>
          <a:p>
            <a:pPr marL="233362" lvl="1" indent="0">
              <a:buNone/>
            </a:pPr>
            <a:endParaRPr lang="en-US" dirty="0"/>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59</a:t>
            </a:fld>
            <a:endParaRPr lang="en-US" dirty="0"/>
          </a:p>
        </p:txBody>
      </p:sp>
      <p:graphicFrame>
        <p:nvGraphicFramePr>
          <p:cNvPr id="6" name="Table 5"/>
          <p:cNvGraphicFramePr>
            <a:graphicFrameLocks noGrp="1"/>
          </p:cNvGraphicFramePr>
          <p:nvPr>
            <p:extLst/>
          </p:nvPr>
        </p:nvGraphicFramePr>
        <p:xfrm>
          <a:off x="449263" y="1634592"/>
          <a:ext cx="8229600" cy="3048269"/>
        </p:xfrm>
        <a:graphic>
          <a:graphicData uri="http://schemas.openxmlformats.org/drawingml/2006/table">
            <a:tbl>
              <a:tblPr firstRow="1" bandRow="1">
                <a:tableStyleId>{5C22544A-7EE6-4342-B048-85BDC9FD1C3A}</a:tableStyleId>
              </a:tblPr>
              <a:tblGrid>
                <a:gridCol w="4049909">
                  <a:extLst>
                    <a:ext uri="{9D8B030D-6E8A-4147-A177-3AD203B41FA5}">
                      <a16:colId xmlns:a16="http://schemas.microsoft.com/office/drawing/2014/main" val="1929204782"/>
                    </a:ext>
                  </a:extLst>
                </a:gridCol>
                <a:gridCol w="4179691">
                  <a:extLst>
                    <a:ext uri="{9D8B030D-6E8A-4147-A177-3AD203B41FA5}">
                      <a16:colId xmlns:a16="http://schemas.microsoft.com/office/drawing/2014/main" val="3777085497"/>
                    </a:ext>
                  </a:extLst>
                </a:gridCol>
              </a:tblGrid>
              <a:tr h="396509">
                <a:tc>
                  <a:txBody>
                    <a:bodyPr/>
                    <a:lstStyle/>
                    <a:p>
                      <a:pPr algn="ctr"/>
                      <a:r>
                        <a:rPr lang="en-US" dirty="0"/>
                        <a:t>Project</a:t>
                      </a:r>
                    </a:p>
                  </a:txBody>
                  <a:tcPr/>
                </a:tc>
                <a:tc>
                  <a:txBody>
                    <a:bodyPr/>
                    <a:lstStyle/>
                    <a:p>
                      <a:pPr algn="ctr"/>
                      <a:r>
                        <a:rPr lang="en-US" dirty="0"/>
                        <a:t>Scope</a:t>
                      </a:r>
                    </a:p>
                  </a:txBody>
                  <a:tcPr/>
                </a:tc>
                <a:extLst>
                  <a:ext uri="{0D108BD9-81ED-4DB2-BD59-A6C34878D82A}">
                    <a16:rowId xmlns:a16="http://schemas.microsoft.com/office/drawing/2014/main" val="139770923"/>
                  </a:ext>
                </a:extLst>
              </a:tr>
              <a:tr h="681754">
                <a:tc>
                  <a:txBody>
                    <a:bodyPr/>
                    <a:lstStyle/>
                    <a:p>
                      <a:r>
                        <a:rPr lang="en-US" dirty="0"/>
                        <a:t>1. Pricing Component of ERP</a:t>
                      </a:r>
                      <a:r>
                        <a:rPr lang="en-US" baseline="0" dirty="0"/>
                        <a:t> </a:t>
                      </a:r>
                      <a:r>
                        <a:rPr lang="en-US" dirty="0"/>
                        <a:t>Upgrade</a:t>
                      </a:r>
                    </a:p>
                  </a:txBody>
                  <a:tcPr anchor="ctr"/>
                </a:tc>
                <a:tc>
                  <a:txBody>
                    <a:bodyPr/>
                    <a:lstStyle/>
                    <a:p>
                      <a:pPr marL="171450" indent="-171450">
                        <a:buFont typeface="Arial" panose="020B0604020202020204" pitchFamily="34" charset="0"/>
                        <a:buChar char="•"/>
                      </a:pPr>
                      <a:r>
                        <a:rPr lang="en-US" sz="1200" dirty="0"/>
                        <a:t>Build direct</a:t>
                      </a:r>
                      <a:r>
                        <a:rPr lang="en-US" sz="1200" baseline="0" dirty="0"/>
                        <a:t> data integration from </a:t>
                      </a:r>
                      <a:r>
                        <a:rPr lang="en-US" sz="1200" b="1" baseline="0" dirty="0"/>
                        <a:t>Enterprise Pricing </a:t>
                      </a:r>
                      <a:r>
                        <a:rPr lang="en-US" sz="1200" baseline="0" dirty="0"/>
                        <a:t>application to </a:t>
                      </a:r>
                      <a:r>
                        <a:rPr lang="en-US" sz="1200" b="1" baseline="0" dirty="0"/>
                        <a:t>ERP v2.0</a:t>
                      </a:r>
                    </a:p>
                    <a:p>
                      <a:pPr marL="171450" indent="-171450">
                        <a:buFont typeface="Arial" panose="020B0604020202020204" pitchFamily="34" charset="0"/>
                        <a:buChar char="•"/>
                      </a:pPr>
                      <a:r>
                        <a:rPr lang="en-US" sz="1200" baseline="0" dirty="0"/>
                        <a:t>Re-export all active prices (approx. 200k) to </a:t>
                      </a:r>
                      <a:r>
                        <a:rPr lang="en-US" sz="1200" b="1" baseline="0" dirty="0"/>
                        <a:t>ERP v2.0 </a:t>
                      </a:r>
                      <a:r>
                        <a:rPr lang="en-US" sz="1200" baseline="0" dirty="0"/>
                        <a:t>to support cut-over from </a:t>
                      </a:r>
                      <a:r>
                        <a:rPr lang="en-US" sz="1200" b="1" baseline="0" dirty="0"/>
                        <a:t>ERP v1.0</a:t>
                      </a:r>
                    </a:p>
                  </a:txBody>
                  <a:tcPr anchor="ctr"/>
                </a:tc>
                <a:extLst>
                  <a:ext uri="{0D108BD9-81ED-4DB2-BD59-A6C34878D82A}">
                    <a16:rowId xmlns:a16="http://schemas.microsoft.com/office/drawing/2014/main" val="4113585784"/>
                  </a:ext>
                </a:extLst>
              </a:tr>
              <a:tr h="681754">
                <a:tc>
                  <a:txBody>
                    <a:bodyPr/>
                    <a:lstStyle/>
                    <a:p>
                      <a:r>
                        <a:rPr lang="en-US" dirty="0"/>
                        <a:t>2. Multi-Currency Enablement</a:t>
                      </a:r>
                    </a:p>
                  </a:txBody>
                  <a:tcPr anchor="ctr"/>
                </a:tc>
                <a:tc>
                  <a:txBody>
                    <a:bodyPr/>
                    <a:lstStyle/>
                    <a:p>
                      <a:pPr marL="171450" indent="-171450">
                        <a:buFont typeface="Arial" panose="020B0604020202020204" pitchFamily="34" charset="0"/>
                        <a:buChar char="•"/>
                      </a:pPr>
                      <a:r>
                        <a:rPr lang="en-US" sz="1200" dirty="0"/>
                        <a:t>Replace obsolete, home-grown </a:t>
                      </a:r>
                      <a:r>
                        <a:rPr lang="en-US" sz="1200" b="1" dirty="0"/>
                        <a:t>Customer Pricing Portal</a:t>
                      </a:r>
                      <a:r>
                        <a:rPr lang="en-US" sz="1200" dirty="0"/>
                        <a:t> with a new,</a:t>
                      </a:r>
                      <a:r>
                        <a:rPr lang="en-US" sz="1200" baseline="0" dirty="0"/>
                        <a:t> multi-currency enabled solution</a:t>
                      </a:r>
                    </a:p>
                    <a:p>
                      <a:pPr marL="171450" indent="-171450">
                        <a:buFont typeface="Arial" panose="020B0604020202020204" pitchFamily="34" charset="0"/>
                        <a:buChar char="•"/>
                      </a:pPr>
                      <a:r>
                        <a:rPr lang="en-US" sz="1200" baseline="0" dirty="0"/>
                        <a:t>Enhance </a:t>
                      </a:r>
                      <a:r>
                        <a:rPr lang="en-US" sz="1200" b="1" baseline="0" dirty="0"/>
                        <a:t>Enterprise Pricing </a:t>
                      </a:r>
                      <a:r>
                        <a:rPr lang="en-US" sz="1200" baseline="0" dirty="0"/>
                        <a:t>application with multi-currency capability</a:t>
                      </a:r>
                      <a:endParaRPr lang="en-US" sz="1200" dirty="0"/>
                    </a:p>
                  </a:txBody>
                  <a:tcPr anchor="ctr"/>
                </a:tc>
                <a:extLst>
                  <a:ext uri="{0D108BD9-81ED-4DB2-BD59-A6C34878D82A}">
                    <a16:rowId xmlns:a16="http://schemas.microsoft.com/office/drawing/2014/main" val="3964126318"/>
                  </a:ext>
                </a:extLst>
              </a:tr>
              <a:tr h="681754">
                <a:tc>
                  <a:txBody>
                    <a:bodyPr/>
                    <a:lstStyle/>
                    <a:p>
                      <a:r>
                        <a:rPr lang="en-US" dirty="0"/>
                        <a:t>3. Integrate Acquired</a:t>
                      </a:r>
                      <a:r>
                        <a:rPr lang="en-US" baseline="0" dirty="0"/>
                        <a:t> Company</a:t>
                      </a:r>
                      <a:endParaRPr lang="en-US" dirty="0"/>
                    </a:p>
                  </a:txBody>
                  <a:tcPr anchor="ctr"/>
                </a:tc>
                <a:tc>
                  <a:txBody>
                    <a:bodyPr/>
                    <a:lstStyle/>
                    <a:p>
                      <a:pPr marL="171450" indent="-171450">
                        <a:buFont typeface="Arial" panose="020B0604020202020204" pitchFamily="34" charset="0"/>
                        <a:buChar char="•"/>
                      </a:pPr>
                      <a:r>
                        <a:rPr lang="en-US" sz="1200" dirty="0"/>
                        <a:t>Enhance </a:t>
                      </a:r>
                      <a:r>
                        <a:rPr lang="en-US" sz="1200" b="1" dirty="0"/>
                        <a:t>Enterprise Pricing </a:t>
                      </a:r>
                      <a:r>
                        <a:rPr lang="en-US" sz="1200" dirty="0"/>
                        <a:t>application to support new retail use cases</a:t>
                      </a:r>
                    </a:p>
                    <a:p>
                      <a:pPr marL="171450" indent="-171450">
                        <a:buFont typeface="Arial" panose="020B0604020202020204" pitchFamily="34" charset="0"/>
                        <a:buChar char="•"/>
                      </a:pPr>
                      <a:r>
                        <a:rPr lang="en-US" sz="1200" dirty="0"/>
                        <a:t>Extract</a:t>
                      </a:r>
                      <a:r>
                        <a:rPr lang="en-US" sz="1200" baseline="0" dirty="0"/>
                        <a:t> &amp; transform pricing data from acquired company’s ERP and load into </a:t>
                      </a:r>
                      <a:r>
                        <a:rPr lang="en-US" sz="1200" b="1" baseline="0" dirty="0"/>
                        <a:t>Enterprise Pricing </a:t>
                      </a:r>
                      <a:r>
                        <a:rPr lang="en-US" sz="1200" baseline="0" dirty="0"/>
                        <a:t>application to support cut-over</a:t>
                      </a:r>
                      <a:endParaRPr lang="en-US" sz="1200" dirty="0"/>
                    </a:p>
                  </a:txBody>
                  <a:tcPr anchor="ctr"/>
                </a:tc>
                <a:extLst>
                  <a:ext uri="{0D108BD9-81ED-4DB2-BD59-A6C34878D82A}">
                    <a16:rowId xmlns:a16="http://schemas.microsoft.com/office/drawing/2014/main" val="4199690370"/>
                  </a:ext>
                </a:extLst>
              </a:tr>
            </a:tbl>
          </a:graphicData>
        </a:graphic>
      </p:graphicFrame>
    </p:spTree>
    <p:extLst>
      <p:ext uri="{BB962C8B-B14F-4D97-AF65-F5344CB8AC3E}">
        <p14:creationId xmlns:p14="http://schemas.microsoft.com/office/powerpoint/2010/main" val="1788184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685800">
              <a:defRPr/>
            </a:pPr>
            <a:fld id="{A608AA57-48A1-7743-9DE3-E472877549D6}" type="slidenum">
              <a:rPr lang="en-US" sz="600" kern="0">
                <a:solidFill>
                  <a:srgbClr val="CFD3D7">
                    <a:lumMod val="90000"/>
                  </a:srgbClr>
                </a:solidFill>
              </a:rPr>
              <a:pPr defTabSz="685800">
                <a:defRPr/>
              </a:pPr>
              <a:t>6</a:t>
            </a:fld>
            <a:endParaRPr lang="en-US" sz="600" kern="0" dirty="0">
              <a:solidFill>
                <a:srgbClr val="CFD3D7">
                  <a:lumMod val="90000"/>
                </a:srgbClr>
              </a:solidFill>
            </a:endParaRPr>
          </a:p>
        </p:txBody>
      </p:sp>
      <p:sp>
        <p:nvSpPr>
          <p:cNvPr id="284" name="Footer Placeholder 283"/>
          <p:cNvSpPr>
            <a:spLocks noGrp="1"/>
          </p:cNvSpPr>
          <p:nvPr>
            <p:ph type="ftr" sz="quarter" idx="11"/>
          </p:nvPr>
        </p:nvSpPr>
        <p:spPr/>
        <p:txBody>
          <a:bodyPr/>
          <a:lstStyle/>
          <a:p>
            <a:pPr defTabSz="685800">
              <a:defRPr/>
            </a:pPr>
            <a:r>
              <a:rPr lang="en-US" kern="0" dirty="0">
                <a:solidFill>
                  <a:sysClr val="window" lastClr="FFFFFF">
                    <a:lumMod val="65000"/>
                  </a:sysClr>
                </a:solidFill>
              </a:rPr>
              <a:t>© Plantronics 2016. All Rights Reserved.</a:t>
            </a:r>
          </a:p>
        </p:txBody>
      </p:sp>
      <p:sp>
        <p:nvSpPr>
          <p:cNvPr id="11" name="Freeform 236"/>
          <p:cNvSpPr>
            <a:spLocks/>
          </p:cNvSpPr>
          <p:nvPr/>
        </p:nvSpPr>
        <p:spPr bwMode="auto">
          <a:xfrm>
            <a:off x="4559288" y="2355455"/>
            <a:ext cx="4763" cy="19050"/>
          </a:xfrm>
          <a:custGeom>
            <a:avLst/>
            <a:gdLst>
              <a:gd name="T0" fmla="*/ 0 w 4"/>
              <a:gd name="T1" fmla="*/ 0 h 16"/>
              <a:gd name="T2" fmla="*/ 0 w 4"/>
              <a:gd name="T3" fmla="*/ 0 h 16"/>
              <a:gd name="T4" fmla="*/ 0 w 4"/>
              <a:gd name="T5" fmla="*/ 16 h 16"/>
              <a:gd name="T6" fmla="*/ 4 w 4"/>
              <a:gd name="T7" fmla="*/ 16 h 16"/>
              <a:gd name="T8" fmla="*/ 0 w 4"/>
              <a:gd name="T9" fmla="*/ 0 h 16"/>
            </a:gdLst>
            <a:ahLst/>
            <a:cxnLst>
              <a:cxn ang="0">
                <a:pos x="T0" y="T1"/>
              </a:cxn>
              <a:cxn ang="0">
                <a:pos x="T2" y="T3"/>
              </a:cxn>
              <a:cxn ang="0">
                <a:pos x="T4" y="T5"/>
              </a:cxn>
              <a:cxn ang="0">
                <a:pos x="T6" y="T7"/>
              </a:cxn>
              <a:cxn ang="0">
                <a:pos x="T8" y="T9"/>
              </a:cxn>
            </a:cxnLst>
            <a:rect l="0" t="0" r="r" b="b"/>
            <a:pathLst>
              <a:path w="4" h="16">
                <a:moveTo>
                  <a:pt x="0" y="0"/>
                </a:moveTo>
                <a:lnTo>
                  <a:pt x="0" y="0"/>
                </a:lnTo>
                <a:lnTo>
                  <a:pt x="0" y="16"/>
                </a:lnTo>
                <a:lnTo>
                  <a:pt x="4" y="16"/>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2" name="Rectangle 237"/>
          <p:cNvSpPr>
            <a:spLocks noChangeArrowheads="1"/>
          </p:cNvSpPr>
          <p:nvPr/>
        </p:nvSpPr>
        <p:spPr bwMode="auto">
          <a:xfrm>
            <a:off x="4561074" y="2364384"/>
            <a:ext cx="1191" cy="1191"/>
          </a:xfrm>
          <a:prstGeom prst="rect">
            <a:avLst/>
          </a:prstGeom>
          <a:solidFill>
            <a:srgbClr val="00253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3" name="Freeform 238"/>
          <p:cNvSpPr>
            <a:spLocks/>
          </p:cNvSpPr>
          <p:nvPr/>
        </p:nvSpPr>
        <p:spPr bwMode="auto">
          <a:xfrm>
            <a:off x="4561670" y="2364384"/>
            <a:ext cx="0" cy="119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lnTo>
                  <a:pt x="0" y="1"/>
                </a:lnTo>
                <a:lnTo>
                  <a:pt x="0" y="1"/>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4" name="Freeform 248"/>
          <p:cNvSpPr>
            <a:spLocks/>
          </p:cNvSpPr>
          <p:nvPr/>
        </p:nvSpPr>
        <p:spPr bwMode="auto">
          <a:xfrm>
            <a:off x="4558693" y="2355455"/>
            <a:ext cx="5954" cy="19050"/>
          </a:xfrm>
          <a:custGeom>
            <a:avLst/>
            <a:gdLst>
              <a:gd name="T0" fmla="*/ 0 w 5"/>
              <a:gd name="T1" fmla="*/ 0 h 16"/>
              <a:gd name="T2" fmla="*/ 0 w 5"/>
              <a:gd name="T3" fmla="*/ 0 h 16"/>
              <a:gd name="T4" fmla="*/ 2 w 5"/>
              <a:gd name="T5" fmla="*/ 16 h 16"/>
              <a:gd name="T6" fmla="*/ 5 w 5"/>
              <a:gd name="T7" fmla="*/ 16 h 16"/>
              <a:gd name="T8" fmla="*/ 0 w 5"/>
              <a:gd name="T9" fmla="*/ 0 h 16"/>
            </a:gdLst>
            <a:ahLst/>
            <a:cxnLst>
              <a:cxn ang="0">
                <a:pos x="T0" y="T1"/>
              </a:cxn>
              <a:cxn ang="0">
                <a:pos x="T2" y="T3"/>
              </a:cxn>
              <a:cxn ang="0">
                <a:pos x="T4" y="T5"/>
              </a:cxn>
              <a:cxn ang="0">
                <a:pos x="T6" y="T7"/>
              </a:cxn>
              <a:cxn ang="0">
                <a:pos x="T8" y="T9"/>
              </a:cxn>
            </a:cxnLst>
            <a:rect l="0" t="0" r="r" b="b"/>
            <a:pathLst>
              <a:path w="5" h="16">
                <a:moveTo>
                  <a:pt x="0" y="0"/>
                </a:moveTo>
                <a:lnTo>
                  <a:pt x="0" y="0"/>
                </a:lnTo>
                <a:lnTo>
                  <a:pt x="2" y="16"/>
                </a:lnTo>
                <a:lnTo>
                  <a:pt x="5" y="16"/>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5" name="Rectangle 249"/>
          <p:cNvSpPr>
            <a:spLocks noChangeArrowheads="1"/>
          </p:cNvSpPr>
          <p:nvPr/>
        </p:nvSpPr>
        <p:spPr bwMode="auto">
          <a:xfrm>
            <a:off x="4561074" y="2364384"/>
            <a:ext cx="1191" cy="1191"/>
          </a:xfrm>
          <a:prstGeom prst="rect">
            <a:avLst/>
          </a:prstGeom>
          <a:solidFill>
            <a:srgbClr val="00253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6" name="Freeform 250"/>
          <p:cNvSpPr>
            <a:spLocks/>
          </p:cNvSpPr>
          <p:nvPr/>
        </p:nvSpPr>
        <p:spPr bwMode="auto">
          <a:xfrm>
            <a:off x="4561670" y="2364384"/>
            <a:ext cx="0" cy="119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lnTo>
                  <a:pt x="0" y="1"/>
                </a:lnTo>
                <a:lnTo>
                  <a:pt x="0" y="1"/>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9" name="Freeform 275"/>
          <p:cNvSpPr>
            <a:spLocks/>
          </p:cNvSpPr>
          <p:nvPr/>
        </p:nvSpPr>
        <p:spPr bwMode="auto">
          <a:xfrm>
            <a:off x="4553336" y="2356050"/>
            <a:ext cx="16669" cy="17860"/>
          </a:xfrm>
          <a:custGeom>
            <a:avLst/>
            <a:gdLst>
              <a:gd name="T0" fmla="*/ 14 w 14"/>
              <a:gd name="T1" fmla="*/ 0 h 15"/>
              <a:gd name="T2" fmla="*/ 0 w 14"/>
              <a:gd name="T3" fmla="*/ 0 h 15"/>
              <a:gd name="T4" fmla="*/ 13 w 14"/>
              <a:gd name="T5" fmla="*/ 15 h 15"/>
              <a:gd name="T6" fmla="*/ 14 w 14"/>
              <a:gd name="T7" fmla="*/ 15 h 15"/>
              <a:gd name="T8" fmla="*/ 14 w 14"/>
              <a:gd name="T9" fmla="*/ 0 h 15"/>
            </a:gdLst>
            <a:ahLst/>
            <a:cxnLst>
              <a:cxn ang="0">
                <a:pos x="T0" y="T1"/>
              </a:cxn>
              <a:cxn ang="0">
                <a:pos x="T2" y="T3"/>
              </a:cxn>
              <a:cxn ang="0">
                <a:pos x="T4" y="T5"/>
              </a:cxn>
              <a:cxn ang="0">
                <a:pos x="T6" y="T7"/>
              </a:cxn>
              <a:cxn ang="0">
                <a:pos x="T8" y="T9"/>
              </a:cxn>
            </a:cxnLst>
            <a:rect l="0" t="0" r="r" b="b"/>
            <a:pathLst>
              <a:path w="14" h="15">
                <a:moveTo>
                  <a:pt x="14" y="0"/>
                </a:moveTo>
                <a:lnTo>
                  <a:pt x="0" y="0"/>
                </a:lnTo>
                <a:lnTo>
                  <a:pt x="13" y="15"/>
                </a:lnTo>
                <a:lnTo>
                  <a:pt x="14" y="15"/>
                </a:lnTo>
                <a:lnTo>
                  <a:pt x="1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0" name="Freeform 276"/>
          <p:cNvSpPr>
            <a:spLocks/>
          </p:cNvSpPr>
          <p:nvPr/>
        </p:nvSpPr>
        <p:spPr bwMode="auto">
          <a:xfrm>
            <a:off x="4561074" y="2364384"/>
            <a:ext cx="1191" cy="1191"/>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solidFill>
            <a:srgbClr val="181D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1" name="Freeform 277"/>
          <p:cNvSpPr>
            <a:spLocks/>
          </p:cNvSpPr>
          <p:nvPr/>
        </p:nvSpPr>
        <p:spPr bwMode="auto">
          <a:xfrm>
            <a:off x="4561074" y="2364384"/>
            <a:ext cx="1191" cy="1191"/>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2" name="Freeform 292"/>
          <p:cNvSpPr>
            <a:spLocks/>
          </p:cNvSpPr>
          <p:nvPr/>
        </p:nvSpPr>
        <p:spPr bwMode="auto">
          <a:xfrm>
            <a:off x="4560480" y="2361408"/>
            <a:ext cx="2381" cy="7144"/>
          </a:xfrm>
          <a:custGeom>
            <a:avLst/>
            <a:gdLst>
              <a:gd name="T0" fmla="*/ 2 w 2"/>
              <a:gd name="T1" fmla="*/ 0 h 6"/>
              <a:gd name="T2" fmla="*/ 0 w 2"/>
              <a:gd name="T3" fmla="*/ 0 h 6"/>
              <a:gd name="T4" fmla="*/ 0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0" y="0"/>
                </a:lnTo>
                <a:lnTo>
                  <a:pt x="0" y="6"/>
                </a:lnTo>
                <a:lnTo>
                  <a:pt x="2" y="0"/>
                </a:lnTo>
                <a:close/>
              </a:path>
            </a:pathLst>
          </a:custGeom>
          <a:solidFill>
            <a:srgbClr val="656B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3" name="Freeform 293"/>
          <p:cNvSpPr>
            <a:spLocks/>
          </p:cNvSpPr>
          <p:nvPr/>
        </p:nvSpPr>
        <p:spPr bwMode="auto">
          <a:xfrm>
            <a:off x="4560480" y="2361408"/>
            <a:ext cx="2381" cy="7144"/>
          </a:xfrm>
          <a:custGeom>
            <a:avLst/>
            <a:gdLst>
              <a:gd name="T0" fmla="*/ 2 w 2"/>
              <a:gd name="T1" fmla="*/ 0 h 6"/>
              <a:gd name="T2" fmla="*/ 0 w 2"/>
              <a:gd name="T3" fmla="*/ 0 h 6"/>
              <a:gd name="T4" fmla="*/ 0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0" y="0"/>
                </a:lnTo>
                <a:lnTo>
                  <a:pt x="0" y="6"/>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4" name="Freeform 301"/>
          <p:cNvSpPr>
            <a:spLocks/>
          </p:cNvSpPr>
          <p:nvPr/>
        </p:nvSpPr>
        <p:spPr bwMode="auto">
          <a:xfrm>
            <a:off x="4554526" y="2355455"/>
            <a:ext cx="14288" cy="19050"/>
          </a:xfrm>
          <a:custGeom>
            <a:avLst/>
            <a:gdLst>
              <a:gd name="T0" fmla="*/ 1 w 12"/>
              <a:gd name="T1" fmla="*/ 0 h 16"/>
              <a:gd name="T2" fmla="*/ 0 w 12"/>
              <a:gd name="T3" fmla="*/ 0 h 16"/>
              <a:gd name="T4" fmla="*/ 0 w 12"/>
              <a:gd name="T5" fmla="*/ 16 h 16"/>
              <a:gd name="T6" fmla="*/ 12 w 12"/>
              <a:gd name="T7" fmla="*/ 16 h 16"/>
              <a:gd name="T8" fmla="*/ 1 w 12"/>
              <a:gd name="T9" fmla="*/ 0 h 16"/>
            </a:gdLst>
            <a:ahLst/>
            <a:cxnLst>
              <a:cxn ang="0">
                <a:pos x="T0" y="T1"/>
              </a:cxn>
              <a:cxn ang="0">
                <a:pos x="T2" y="T3"/>
              </a:cxn>
              <a:cxn ang="0">
                <a:pos x="T4" y="T5"/>
              </a:cxn>
              <a:cxn ang="0">
                <a:pos x="T6" y="T7"/>
              </a:cxn>
              <a:cxn ang="0">
                <a:pos x="T8" y="T9"/>
              </a:cxn>
            </a:cxnLst>
            <a:rect l="0" t="0" r="r" b="b"/>
            <a:pathLst>
              <a:path w="12" h="16">
                <a:moveTo>
                  <a:pt x="1" y="0"/>
                </a:moveTo>
                <a:lnTo>
                  <a:pt x="0" y="0"/>
                </a:lnTo>
                <a:lnTo>
                  <a:pt x="0" y="16"/>
                </a:lnTo>
                <a:lnTo>
                  <a:pt x="12" y="16"/>
                </a:lnTo>
                <a:lnTo>
                  <a:pt x="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6" name="Rectangle 314"/>
          <p:cNvSpPr>
            <a:spLocks noChangeArrowheads="1"/>
          </p:cNvSpPr>
          <p:nvPr/>
        </p:nvSpPr>
        <p:spPr bwMode="auto">
          <a:xfrm>
            <a:off x="4561074" y="2364384"/>
            <a:ext cx="1191" cy="1191"/>
          </a:xfrm>
          <a:prstGeom prst="rect">
            <a:avLst/>
          </a:prstGeom>
          <a:solidFill>
            <a:srgbClr val="181D0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7" name="Freeform 315"/>
          <p:cNvSpPr>
            <a:spLocks/>
          </p:cNvSpPr>
          <p:nvPr/>
        </p:nvSpPr>
        <p:spPr bwMode="auto">
          <a:xfrm>
            <a:off x="4561670" y="2364384"/>
            <a:ext cx="0" cy="119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lnTo>
                  <a:pt x="0" y="1"/>
                </a:lnTo>
                <a:lnTo>
                  <a:pt x="0" y="1"/>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8" name="Rectangle 326"/>
          <p:cNvSpPr>
            <a:spLocks noChangeArrowheads="1"/>
          </p:cNvSpPr>
          <p:nvPr/>
        </p:nvSpPr>
        <p:spPr bwMode="auto">
          <a:xfrm>
            <a:off x="4561074" y="2364384"/>
            <a:ext cx="1191" cy="1191"/>
          </a:xfrm>
          <a:prstGeom prst="rect">
            <a:avLst/>
          </a:prstGeom>
          <a:solidFill>
            <a:srgbClr val="181D0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9" name="Freeform 327"/>
          <p:cNvSpPr>
            <a:spLocks/>
          </p:cNvSpPr>
          <p:nvPr/>
        </p:nvSpPr>
        <p:spPr bwMode="auto">
          <a:xfrm>
            <a:off x="4561670" y="2364384"/>
            <a:ext cx="0" cy="119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lnTo>
                  <a:pt x="0" y="1"/>
                </a:lnTo>
                <a:lnTo>
                  <a:pt x="0" y="1"/>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127" name="Group 126"/>
          <p:cNvGrpSpPr/>
          <p:nvPr/>
        </p:nvGrpSpPr>
        <p:grpSpPr>
          <a:xfrm>
            <a:off x="1329929" y="2365767"/>
            <a:ext cx="6435811" cy="128588"/>
            <a:chOff x="249238" y="3154363"/>
            <a:chExt cx="8581081" cy="171451"/>
          </a:xfrm>
        </p:grpSpPr>
        <p:sp>
          <p:nvSpPr>
            <p:cNvPr id="34" name="Rectangle 10"/>
            <p:cNvSpPr>
              <a:spLocks noChangeArrowheads="1"/>
            </p:cNvSpPr>
            <p:nvPr/>
          </p:nvSpPr>
          <p:spPr bwMode="auto">
            <a:xfrm>
              <a:off x="249238" y="3154363"/>
              <a:ext cx="230832" cy="13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75" dirty="0">
                  <a:solidFill>
                    <a:srgbClr val="30353A"/>
                  </a:solidFill>
                  <a:latin typeface="Calibri" panose="020F0502020204030204" pitchFamily="34" charset="0"/>
                </a:rPr>
                <a:t>1960</a:t>
              </a:r>
              <a:endParaRPr lang="en-US" altLang="en-US" sz="1350" dirty="0">
                <a:solidFill>
                  <a:srgbClr val="30353A"/>
                </a:solidFill>
              </a:endParaRPr>
            </a:p>
          </p:txBody>
        </p:sp>
        <p:sp>
          <p:nvSpPr>
            <p:cNvPr id="35" name="Rectangle 11"/>
            <p:cNvSpPr>
              <a:spLocks noChangeArrowheads="1"/>
            </p:cNvSpPr>
            <p:nvPr/>
          </p:nvSpPr>
          <p:spPr bwMode="auto">
            <a:xfrm>
              <a:off x="8599487" y="3187314"/>
              <a:ext cx="230832" cy="13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75" dirty="0">
                  <a:solidFill>
                    <a:srgbClr val="30353A"/>
                  </a:solidFill>
                  <a:latin typeface="Calibri" panose="020F0502020204030204" pitchFamily="34" charset="0"/>
                </a:rPr>
                <a:t>2015</a:t>
              </a:r>
              <a:endParaRPr lang="en-US" altLang="en-US" sz="1350" dirty="0">
                <a:solidFill>
                  <a:srgbClr val="30353A"/>
                </a:solidFill>
              </a:endParaRPr>
            </a:p>
          </p:txBody>
        </p:sp>
        <p:grpSp>
          <p:nvGrpSpPr>
            <p:cNvPr id="36" name="Group 35"/>
            <p:cNvGrpSpPr/>
            <p:nvPr/>
          </p:nvGrpSpPr>
          <p:grpSpPr>
            <a:xfrm>
              <a:off x="579447" y="3208975"/>
              <a:ext cx="7948023" cy="90000"/>
              <a:chOff x="554038" y="2713675"/>
              <a:chExt cx="8048625" cy="90000"/>
            </a:xfrm>
          </p:grpSpPr>
          <p:cxnSp>
            <p:nvCxnSpPr>
              <p:cNvPr id="37" name="Straight Connector 36"/>
              <p:cNvCxnSpPr/>
              <p:nvPr/>
            </p:nvCxnSpPr>
            <p:spPr>
              <a:xfrm>
                <a:off x="2008603"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172255"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554038"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135864"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105574"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269226"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626820"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366197"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51009"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1232835"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2202545"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463168"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723791"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790472"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47980"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1329806"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299516"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3560139"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820762"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887443"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857153"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1426777"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2396487"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657110"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4917733"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984414"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6954124"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729892"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3754081"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844951"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1523748"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493458"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3851052"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014704"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081385"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941922"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1620719"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2590429"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3948023"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5111675"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178356"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7051095"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1717690"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2687400"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044994"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5208646"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6275327"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7148066"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7826863"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2784371"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4141965"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5305617"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6372298"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7245037"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7923834"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8311718"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1038893"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1814661"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2881342"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238936"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5402588"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6469269"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7342008"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1911632"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2978313"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4335907"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5499559"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6566240"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7438979"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8020805"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075284"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4432878"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5596530"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6663211"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7535950"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8117776"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8408689"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529849"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5693501"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6760182"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7632921"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8214747"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8505660"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8602663"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grpSp>
      </p:grpSp>
      <p:sp>
        <p:nvSpPr>
          <p:cNvPr id="122" name="Freeform 284"/>
          <p:cNvSpPr>
            <a:spLocks/>
          </p:cNvSpPr>
          <p:nvPr/>
        </p:nvSpPr>
        <p:spPr bwMode="auto">
          <a:xfrm>
            <a:off x="4561074" y="2361408"/>
            <a:ext cx="1191" cy="7144"/>
          </a:xfrm>
          <a:custGeom>
            <a:avLst/>
            <a:gdLst>
              <a:gd name="T0" fmla="*/ 1 w 1"/>
              <a:gd name="T1" fmla="*/ 0 h 6"/>
              <a:gd name="T2" fmla="*/ 0 w 1"/>
              <a:gd name="T3" fmla="*/ 0 h 6"/>
              <a:gd name="T4" fmla="*/ 0 w 1"/>
              <a:gd name="T5" fmla="*/ 6 h 6"/>
              <a:gd name="T6" fmla="*/ 1 w 1"/>
              <a:gd name="T7" fmla="*/ 0 h 6"/>
            </a:gdLst>
            <a:ahLst/>
            <a:cxnLst>
              <a:cxn ang="0">
                <a:pos x="T0" y="T1"/>
              </a:cxn>
              <a:cxn ang="0">
                <a:pos x="T2" y="T3"/>
              </a:cxn>
              <a:cxn ang="0">
                <a:pos x="T4" y="T5"/>
              </a:cxn>
              <a:cxn ang="0">
                <a:pos x="T6" y="T7"/>
              </a:cxn>
            </a:cxnLst>
            <a:rect l="0" t="0" r="r" b="b"/>
            <a:pathLst>
              <a:path w="1" h="6">
                <a:moveTo>
                  <a:pt x="1" y="0"/>
                </a:moveTo>
                <a:lnTo>
                  <a:pt x="0" y="0"/>
                </a:lnTo>
                <a:lnTo>
                  <a:pt x="0" y="6"/>
                </a:lnTo>
                <a:lnTo>
                  <a:pt x="1" y="0"/>
                </a:lnTo>
                <a:close/>
              </a:path>
            </a:pathLst>
          </a:custGeom>
          <a:solidFill>
            <a:srgbClr val="656B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23" name="Freeform 285"/>
          <p:cNvSpPr>
            <a:spLocks/>
          </p:cNvSpPr>
          <p:nvPr/>
        </p:nvSpPr>
        <p:spPr bwMode="auto">
          <a:xfrm>
            <a:off x="4561074" y="2361408"/>
            <a:ext cx="1191" cy="7144"/>
          </a:xfrm>
          <a:custGeom>
            <a:avLst/>
            <a:gdLst>
              <a:gd name="T0" fmla="*/ 1 w 1"/>
              <a:gd name="T1" fmla="*/ 0 h 6"/>
              <a:gd name="T2" fmla="*/ 0 w 1"/>
              <a:gd name="T3" fmla="*/ 0 h 6"/>
              <a:gd name="T4" fmla="*/ 0 w 1"/>
              <a:gd name="T5" fmla="*/ 6 h 6"/>
              <a:gd name="T6" fmla="*/ 1 w 1"/>
              <a:gd name="T7" fmla="*/ 0 h 6"/>
            </a:gdLst>
            <a:ahLst/>
            <a:cxnLst>
              <a:cxn ang="0">
                <a:pos x="T0" y="T1"/>
              </a:cxn>
              <a:cxn ang="0">
                <a:pos x="T2" y="T3"/>
              </a:cxn>
              <a:cxn ang="0">
                <a:pos x="T4" y="T5"/>
              </a:cxn>
              <a:cxn ang="0">
                <a:pos x="T6" y="T7"/>
              </a:cxn>
            </a:cxnLst>
            <a:rect l="0" t="0" r="r" b="b"/>
            <a:pathLst>
              <a:path w="1" h="6">
                <a:moveTo>
                  <a:pt x="1" y="0"/>
                </a:moveTo>
                <a:lnTo>
                  <a:pt x="0" y="0"/>
                </a:lnTo>
                <a:lnTo>
                  <a:pt x="0" y="6"/>
                </a:lnTo>
                <a:lnTo>
                  <a:pt x="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24" name="Freeform 302"/>
          <p:cNvSpPr>
            <a:spLocks/>
          </p:cNvSpPr>
          <p:nvPr/>
        </p:nvSpPr>
        <p:spPr bwMode="auto">
          <a:xfrm>
            <a:off x="4561074" y="2364384"/>
            <a:ext cx="1191" cy="1191"/>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close/>
              </a:path>
            </a:pathLst>
          </a:custGeom>
          <a:solidFill>
            <a:srgbClr val="181D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25" name="Freeform 303"/>
          <p:cNvSpPr>
            <a:spLocks/>
          </p:cNvSpPr>
          <p:nvPr/>
        </p:nvSpPr>
        <p:spPr bwMode="auto">
          <a:xfrm>
            <a:off x="4561074" y="2364384"/>
            <a:ext cx="1191" cy="1191"/>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214" name="Picture 213"/>
          <p:cNvPicPr>
            <a:picLocks noChangeAspect="1"/>
          </p:cNvPicPr>
          <p:nvPr/>
        </p:nvPicPr>
        <p:blipFill rotWithShape="1">
          <a:blip r:embed="rId4" cstate="screen">
            <a:extLst>
              <a:ext uri="{28A0092B-C50C-407E-A947-70E740481C1C}">
                <a14:useLocalDpi xmlns:a14="http://schemas.microsoft.com/office/drawing/2010/main"/>
              </a:ext>
            </a:extLst>
          </a:blip>
          <a:srcRect l="-16957" t="-1" r="-9191" b="-5098"/>
          <a:stretch/>
        </p:blipFill>
        <p:spPr>
          <a:xfrm>
            <a:off x="4542686" y="3014821"/>
            <a:ext cx="649311" cy="588122"/>
          </a:xfrm>
          <a:prstGeom prst="rect">
            <a:avLst/>
          </a:prstGeom>
          <a:ln w="9525" cmpd="sng">
            <a:noFill/>
          </a:ln>
          <a:effectLst/>
        </p:spPr>
      </p:pic>
      <p:grpSp>
        <p:nvGrpSpPr>
          <p:cNvPr id="129" name="Group 128"/>
          <p:cNvGrpSpPr/>
          <p:nvPr/>
        </p:nvGrpSpPr>
        <p:grpSpPr>
          <a:xfrm>
            <a:off x="4486016" y="3599658"/>
            <a:ext cx="1137047" cy="545948"/>
            <a:chOff x="4737100" y="3962400"/>
            <a:chExt cx="1516063" cy="727930"/>
          </a:xfrm>
        </p:grpSpPr>
        <p:sp>
          <p:nvSpPr>
            <p:cNvPr id="132" name="Rectangle 319"/>
            <p:cNvSpPr>
              <a:spLocks noChangeArrowheads="1"/>
            </p:cNvSpPr>
            <p:nvPr/>
          </p:nvSpPr>
          <p:spPr bwMode="auto">
            <a:xfrm>
              <a:off x="4737100" y="3962400"/>
              <a:ext cx="1516063"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133" name="Rectangle 259"/>
            <p:cNvSpPr>
              <a:spLocks noChangeArrowheads="1"/>
            </p:cNvSpPr>
            <p:nvPr/>
          </p:nvSpPr>
          <p:spPr bwMode="auto">
            <a:xfrm>
              <a:off x="4803513" y="3978768"/>
              <a:ext cx="521511"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2009</a:t>
              </a:r>
              <a:endParaRPr lang="en-US" altLang="en-US" sz="1350" dirty="0">
                <a:solidFill>
                  <a:srgbClr val="30353A"/>
                </a:solidFill>
              </a:endParaRPr>
            </a:p>
          </p:txBody>
        </p:sp>
        <p:sp>
          <p:nvSpPr>
            <p:cNvPr id="134" name="Rectangle 346"/>
            <p:cNvSpPr>
              <a:spLocks noChangeArrowheads="1"/>
            </p:cNvSpPr>
            <p:nvPr/>
          </p:nvSpPr>
          <p:spPr bwMode="auto">
            <a:xfrm>
              <a:off x="4813777" y="4331258"/>
              <a:ext cx="1006803" cy="359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GB" altLang="en-US" sz="750" dirty="0">
                  <a:solidFill>
                    <a:srgbClr val="30353A"/>
                  </a:solidFill>
                  <a:latin typeface="Calibri" panose="020F0502020204030204" pitchFamily="34" charset="0"/>
                </a:rPr>
                <a:t>Savi 700 unifies </a:t>
              </a:r>
              <a:br>
                <a:rPr lang="en-GB" altLang="en-US" sz="750" dirty="0">
                  <a:solidFill>
                    <a:srgbClr val="30353A"/>
                  </a:solidFill>
                  <a:latin typeface="Calibri" panose="020F0502020204030204" pitchFamily="34" charset="0"/>
                </a:rPr>
              </a:br>
              <a:r>
                <a:rPr lang="en-GB" altLang="en-US" sz="750" dirty="0">
                  <a:solidFill>
                    <a:srgbClr val="30353A"/>
                  </a:solidFill>
                  <a:latin typeface="Calibri" panose="020F0502020204030204" pitchFamily="34" charset="0"/>
                </a:rPr>
                <a:t>PC and desk phone</a:t>
              </a:r>
            </a:p>
            <a:p>
              <a:pPr defTabSz="685800">
                <a:lnSpc>
                  <a:spcPts val="675"/>
                </a:lnSpc>
              </a:pPr>
              <a:r>
                <a:rPr lang="en-GB" altLang="en-US" sz="750" dirty="0">
                  <a:solidFill>
                    <a:srgbClr val="30353A"/>
                  </a:solidFill>
                  <a:latin typeface="Calibri" panose="020F0502020204030204" pitchFamily="34" charset="0"/>
                </a:rPr>
                <a:t>communications</a:t>
              </a:r>
              <a:endParaRPr lang="en-US" altLang="en-US" sz="750" dirty="0">
                <a:solidFill>
                  <a:srgbClr val="30353A"/>
                </a:solidFill>
                <a:latin typeface="Calibri" panose="020F0502020204030204" pitchFamily="34" charset="0"/>
              </a:endParaRPr>
            </a:p>
          </p:txBody>
        </p:sp>
        <p:cxnSp>
          <p:nvCxnSpPr>
            <p:cNvPr id="135" name="Straight Connector 134"/>
            <p:cNvCxnSpPr/>
            <p:nvPr/>
          </p:nvCxnSpPr>
          <p:spPr>
            <a:xfrm>
              <a:off x="4802350" y="4281663"/>
              <a:ext cx="1060606" cy="0"/>
            </a:xfrm>
            <a:prstGeom prst="line">
              <a:avLst/>
            </a:prstGeom>
            <a:ln w="12700">
              <a:solidFill>
                <a:srgbClr val="5C6670"/>
              </a:solidFill>
            </a:ln>
            <a:effectLst/>
          </p:spPr>
          <p:style>
            <a:lnRef idx="2">
              <a:schemeClr val="accent1"/>
            </a:lnRef>
            <a:fillRef idx="0">
              <a:schemeClr val="accent1"/>
            </a:fillRef>
            <a:effectRef idx="1">
              <a:schemeClr val="accent1"/>
            </a:effectRef>
            <a:fontRef idx="minor">
              <a:schemeClr val="tx1"/>
            </a:fontRef>
          </p:style>
        </p:cxnSp>
      </p:grpSp>
      <p:sp>
        <p:nvSpPr>
          <p:cNvPr id="130" name="Right Triangle 129"/>
          <p:cNvSpPr/>
          <p:nvPr/>
        </p:nvSpPr>
        <p:spPr>
          <a:xfrm>
            <a:off x="4911722" y="2369346"/>
            <a:ext cx="0" cy="605492"/>
          </a:xfrm>
          <a:custGeom>
            <a:avLst/>
            <a:gdLst>
              <a:gd name="connsiteX0" fmla="*/ 0 w 184944"/>
              <a:gd name="connsiteY0" fmla="*/ 1282812 h 1282812"/>
              <a:gd name="connsiteX1" fmla="*/ 0 w 184944"/>
              <a:gd name="connsiteY1" fmla="*/ 0 h 1282812"/>
              <a:gd name="connsiteX2" fmla="*/ 184944 w 184944"/>
              <a:gd name="connsiteY2" fmla="*/ 1282812 h 1282812"/>
              <a:gd name="connsiteX3" fmla="*/ 0 w 184944"/>
              <a:gd name="connsiteY3" fmla="*/ 1282812 h 1282812"/>
              <a:gd name="connsiteX0" fmla="*/ 0 w 0"/>
              <a:gd name="connsiteY0" fmla="*/ 1282812 h 1282812"/>
              <a:gd name="connsiteX1" fmla="*/ 0 w 0"/>
              <a:gd name="connsiteY1" fmla="*/ 0 h 1282812"/>
              <a:gd name="connsiteX2" fmla="*/ 0 w 0"/>
              <a:gd name="connsiteY2" fmla="*/ 1282812 h 1282812"/>
            </a:gdLst>
            <a:ahLst/>
            <a:cxnLst>
              <a:cxn ang="0">
                <a:pos x="connsiteX0" y="connsiteY0"/>
              </a:cxn>
              <a:cxn ang="0">
                <a:pos x="connsiteX1" y="connsiteY1"/>
              </a:cxn>
              <a:cxn ang="0">
                <a:pos x="connsiteX2" y="connsiteY2"/>
              </a:cxn>
            </a:cxnLst>
            <a:rect l="l" t="t" r="r" b="b"/>
            <a:pathLst>
              <a:path h="1282812">
                <a:moveTo>
                  <a:pt x="0" y="1282812"/>
                </a:moveTo>
                <a:lnTo>
                  <a:pt x="0" y="0"/>
                </a:lnTo>
                <a:lnTo>
                  <a:pt x="0" y="1282812"/>
                </a:lnTo>
                <a:close/>
              </a:path>
            </a:pathLst>
          </a:custGeom>
          <a:solidFill>
            <a:srgbClr val="5C6670"/>
          </a:solidFill>
          <a:ln w="9525" cmpd="sng">
            <a:solidFill>
              <a:srgbClr val="5C66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ln>
                <a:solidFill>
                  <a:schemeClr val="accent2"/>
                </a:solidFill>
              </a:ln>
            </a:endParaRPr>
          </a:p>
        </p:txBody>
      </p:sp>
      <p:grpSp>
        <p:nvGrpSpPr>
          <p:cNvPr id="245" name="Group 244"/>
          <p:cNvGrpSpPr/>
          <p:nvPr/>
        </p:nvGrpSpPr>
        <p:grpSpPr>
          <a:xfrm>
            <a:off x="5329906" y="1621038"/>
            <a:ext cx="1141796" cy="742749"/>
            <a:chOff x="5582542" y="2161384"/>
            <a:chExt cx="1522394" cy="990332"/>
          </a:xfrm>
        </p:grpSpPr>
        <p:sp>
          <p:nvSpPr>
            <p:cNvPr id="121" name="Right Triangle 120"/>
            <p:cNvSpPr/>
            <p:nvPr/>
          </p:nvSpPr>
          <p:spPr>
            <a:xfrm rot="10800000" flipH="1">
              <a:off x="6458408" y="2937140"/>
              <a:ext cx="0" cy="214576"/>
            </a:xfrm>
            <a:custGeom>
              <a:avLst/>
              <a:gdLst>
                <a:gd name="connsiteX0" fmla="*/ 0 w 184944"/>
                <a:gd name="connsiteY0" fmla="*/ 918665 h 918665"/>
                <a:gd name="connsiteX1" fmla="*/ 0 w 184944"/>
                <a:gd name="connsiteY1" fmla="*/ 0 h 918665"/>
                <a:gd name="connsiteX2" fmla="*/ 184944 w 184944"/>
                <a:gd name="connsiteY2" fmla="*/ 918665 h 918665"/>
                <a:gd name="connsiteX3" fmla="*/ 0 w 184944"/>
                <a:gd name="connsiteY3" fmla="*/ 918665 h 918665"/>
                <a:gd name="connsiteX0" fmla="*/ 0 w 0"/>
                <a:gd name="connsiteY0" fmla="*/ 918665 h 918665"/>
                <a:gd name="connsiteX1" fmla="*/ 0 w 0"/>
                <a:gd name="connsiteY1" fmla="*/ 0 h 918665"/>
                <a:gd name="connsiteX2" fmla="*/ 0 w 0"/>
                <a:gd name="connsiteY2" fmla="*/ 918665 h 918665"/>
              </a:gdLst>
              <a:ahLst/>
              <a:cxnLst>
                <a:cxn ang="0">
                  <a:pos x="connsiteX0" y="connsiteY0"/>
                </a:cxn>
                <a:cxn ang="0">
                  <a:pos x="connsiteX1" y="connsiteY1"/>
                </a:cxn>
                <a:cxn ang="0">
                  <a:pos x="connsiteX2" y="connsiteY2"/>
                </a:cxn>
              </a:cxnLst>
              <a:rect l="l" t="t" r="r" b="b"/>
              <a:pathLst>
                <a:path h="918665">
                  <a:moveTo>
                    <a:pt x="0" y="918665"/>
                  </a:moveTo>
                  <a:lnTo>
                    <a:pt x="0" y="0"/>
                  </a:lnTo>
                  <a:lnTo>
                    <a:pt x="0" y="918665"/>
                  </a:lnTo>
                  <a:close/>
                </a:path>
              </a:pathLst>
            </a:custGeom>
            <a:noFill/>
            <a:ln w="9525" cmpd="sng">
              <a:solidFill>
                <a:srgbClr val="5C66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nvGrpSpPr>
            <p:cNvPr id="154" name="Group 153"/>
            <p:cNvGrpSpPr/>
            <p:nvPr/>
          </p:nvGrpSpPr>
          <p:grpSpPr>
            <a:xfrm>
              <a:off x="5582542" y="2161384"/>
              <a:ext cx="1522394" cy="767259"/>
              <a:chOff x="7129481" y="3908523"/>
              <a:chExt cx="1522394" cy="767259"/>
            </a:xfrm>
          </p:grpSpPr>
          <p:sp>
            <p:nvSpPr>
              <p:cNvPr id="155" name="Freeform 154"/>
              <p:cNvSpPr>
                <a:spLocks/>
              </p:cNvSpPr>
              <p:nvPr/>
            </p:nvSpPr>
            <p:spPr bwMode="auto">
              <a:xfrm>
                <a:off x="7129481" y="3946638"/>
                <a:ext cx="1182237" cy="729144"/>
              </a:xfrm>
              <a:custGeom>
                <a:avLst/>
                <a:gdLst>
                  <a:gd name="connsiteX0" fmla="*/ 0 w 1516063"/>
                  <a:gd name="connsiteY0" fmla="*/ 0 h 1744209"/>
                  <a:gd name="connsiteX1" fmla="*/ 1516063 w 1516063"/>
                  <a:gd name="connsiteY1" fmla="*/ 0 h 1744209"/>
                  <a:gd name="connsiteX2" fmla="*/ 1516063 w 1516063"/>
                  <a:gd name="connsiteY2" fmla="*/ 1744209 h 1744209"/>
                  <a:gd name="connsiteX3" fmla="*/ 0 w 1516063"/>
                  <a:gd name="connsiteY3" fmla="*/ 1744209 h 1744209"/>
                </a:gdLst>
                <a:ahLst/>
                <a:cxnLst>
                  <a:cxn ang="0">
                    <a:pos x="connsiteX0" y="connsiteY0"/>
                  </a:cxn>
                  <a:cxn ang="0">
                    <a:pos x="connsiteX1" y="connsiteY1"/>
                  </a:cxn>
                  <a:cxn ang="0">
                    <a:pos x="connsiteX2" y="connsiteY2"/>
                  </a:cxn>
                  <a:cxn ang="0">
                    <a:pos x="connsiteX3" y="connsiteY3"/>
                  </a:cxn>
                </a:cxnLst>
                <a:rect l="l" t="t" r="r" b="b"/>
                <a:pathLst>
                  <a:path w="1516063" h="1744209">
                    <a:moveTo>
                      <a:pt x="0" y="0"/>
                    </a:moveTo>
                    <a:lnTo>
                      <a:pt x="1516063" y="0"/>
                    </a:lnTo>
                    <a:lnTo>
                      <a:pt x="1516063" y="1744209"/>
                    </a:lnTo>
                    <a:lnTo>
                      <a:pt x="0" y="1744209"/>
                    </a:lnTo>
                    <a:close/>
                  </a:path>
                </a:pathLst>
              </a:custGeom>
              <a:noFill/>
              <a:ln>
                <a:solidFill>
                  <a:srgbClr val="5C6670"/>
                </a:solidFill>
              </a:ln>
            </p:spPr>
            <p:txBody>
              <a:bodyPr vert="horz" wrap="square" lIns="68580" tIns="34290" rIns="68580" bIns="34290" numCol="1" anchor="t" anchorCtr="0" compatLnSpc="1">
                <a:prstTxWarp prst="textNoShape">
                  <a:avLst/>
                </a:prstTxWarp>
                <a:noAutofit/>
              </a:bodyPr>
              <a:lstStyle/>
              <a:p>
                <a:endParaRPr lang="en-GB" sz="1350"/>
              </a:p>
            </p:txBody>
          </p:sp>
          <p:sp>
            <p:nvSpPr>
              <p:cNvPr id="156" name="Rectangle 331"/>
              <p:cNvSpPr>
                <a:spLocks noChangeArrowheads="1"/>
              </p:cNvSpPr>
              <p:nvPr/>
            </p:nvSpPr>
            <p:spPr bwMode="auto">
              <a:xfrm>
                <a:off x="7134225" y="3962400"/>
                <a:ext cx="151765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157" name="Group 156"/>
              <p:cNvGrpSpPr/>
              <p:nvPr/>
            </p:nvGrpSpPr>
            <p:grpSpPr>
              <a:xfrm>
                <a:off x="7175768" y="3908523"/>
                <a:ext cx="1453302" cy="719119"/>
                <a:chOff x="7404368" y="352523"/>
                <a:chExt cx="1453302" cy="719119"/>
              </a:xfrm>
            </p:grpSpPr>
            <p:sp>
              <p:nvSpPr>
                <p:cNvPr id="158" name="Rectangle 259"/>
                <p:cNvSpPr>
                  <a:spLocks noChangeArrowheads="1"/>
                </p:cNvSpPr>
                <p:nvPr/>
              </p:nvSpPr>
              <p:spPr bwMode="auto">
                <a:xfrm>
                  <a:off x="7404368" y="352523"/>
                  <a:ext cx="521510"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2012</a:t>
                  </a:r>
                  <a:endParaRPr lang="en-US" altLang="en-US" sz="1350" dirty="0">
                    <a:solidFill>
                      <a:srgbClr val="30353A"/>
                    </a:solidFill>
                  </a:endParaRPr>
                </a:p>
              </p:txBody>
            </p:sp>
            <p:sp>
              <p:nvSpPr>
                <p:cNvPr id="159" name="Rectangle 346"/>
                <p:cNvSpPr>
                  <a:spLocks noChangeArrowheads="1"/>
                </p:cNvSpPr>
                <p:nvPr/>
              </p:nvSpPr>
              <p:spPr bwMode="auto">
                <a:xfrm>
                  <a:off x="7411457" y="712570"/>
                  <a:ext cx="1446213" cy="359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GB" altLang="en-US" sz="750" dirty="0">
                      <a:solidFill>
                        <a:srgbClr val="30353A"/>
                      </a:solidFill>
                      <a:latin typeface="Calibri" panose="020F0502020204030204" pitchFamily="34" charset="0"/>
                    </a:rPr>
                    <a:t>Plantronics Mexico</a:t>
                  </a:r>
                </a:p>
                <a:p>
                  <a:pPr defTabSz="685800">
                    <a:lnSpc>
                      <a:spcPts val="675"/>
                    </a:lnSpc>
                  </a:pPr>
                  <a:r>
                    <a:rPr lang="en-GB" altLang="en-US" sz="750" dirty="0">
                      <a:solidFill>
                        <a:srgbClr val="30353A"/>
                      </a:solidFill>
                      <a:latin typeface="Calibri" panose="020F0502020204030204" pitchFamily="34" charset="0"/>
                    </a:rPr>
                    <a:t>celebrates 40 years</a:t>
                  </a:r>
                </a:p>
                <a:p>
                  <a:pPr defTabSz="685800">
                    <a:lnSpc>
                      <a:spcPts val="675"/>
                    </a:lnSpc>
                  </a:pPr>
                  <a:r>
                    <a:rPr lang="en-GB" altLang="en-US" sz="750" dirty="0">
                      <a:solidFill>
                        <a:srgbClr val="30353A"/>
                      </a:solidFill>
                      <a:latin typeface="Calibri" panose="020F0502020204030204" pitchFamily="34" charset="0"/>
                    </a:rPr>
                    <a:t>in Tijuana</a:t>
                  </a:r>
                  <a:endParaRPr lang="en-US" altLang="en-US" sz="750" dirty="0">
                    <a:solidFill>
                      <a:srgbClr val="30353A"/>
                    </a:solidFill>
                    <a:latin typeface="Calibri" panose="020F0502020204030204" pitchFamily="34" charset="0"/>
                  </a:endParaRPr>
                </a:p>
              </p:txBody>
            </p:sp>
            <p:cxnSp>
              <p:nvCxnSpPr>
                <p:cNvPr id="160" name="Straight Connector 159"/>
                <p:cNvCxnSpPr/>
                <p:nvPr/>
              </p:nvCxnSpPr>
              <p:spPr>
                <a:xfrm>
                  <a:off x="7416961" y="655418"/>
                  <a:ext cx="1118446" cy="0"/>
                </a:xfrm>
                <a:prstGeom prst="line">
                  <a:avLst/>
                </a:prstGeom>
                <a:ln w="12700">
                  <a:solidFill>
                    <a:srgbClr val="5C6670"/>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244" name="Group 243"/>
          <p:cNvGrpSpPr/>
          <p:nvPr/>
        </p:nvGrpSpPr>
        <p:grpSpPr>
          <a:xfrm>
            <a:off x="4007531" y="844744"/>
            <a:ext cx="1181537" cy="1526981"/>
            <a:chOff x="3819375" y="1126325"/>
            <a:chExt cx="1575382" cy="2035974"/>
          </a:xfrm>
        </p:grpSpPr>
        <p:sp>
          <p:nvSpPr>
            <p:cNvPr id="33" name="Right Triangle 32"/>
            <p:cNvSpPr/>
            <p:nvPr/>
          </p:nvSpPr>
          <p:spPr>
            <a:xfrm rot="10800000" flipH="1">
              <a:off x="4393299" y="1896199"/>
              <a:ext cx="0" cy="1266100"/>
            </a:xfrm>
            <a:custGeom>
              <a:avLst/>
              <a:gdLst>
                <a:gd name="connsiteX0" fmla="*/ 0 w 184944"/>
                <a:gd name="connsiteY0" fmla="*/ 1458124 h 1458124"/>
                <a:gd name="connsiteX1" fmla="*/ 0 w 184944"/>
                <a:gd name="connsiteY1" fmla="*/ 0 h 1458124"/>
                <a:gd name="connsiteX2" fmla="*/ 184944 w 184944"/>
                <a:gd name="connsiteY2" fmla="*/ 1458124 h 1458124"/>
                <a:gd name="connsiteX3" fmla="*/ 0 w 184944"/>
                <a:gd name="connsiteY3" fmla="*/ 1458124 h 1458124"/>
                <a:gd name="connsiteX0" fmla="*/ 0 w 0"/>
                <a:gd name="connsiteY0" fmla="*/ 1458124 h 1458124"/>
                <a:gd name="connsiteX1" fmla="*/ 0 w 0"/>
                <a:gd name="connsiteY1" fmla="*/ 0 h 1458124"/>
                <a:gd name="connsiteX2" fmla="*/ 0 w 0"/>
                <a:gd name="connsiteY2" fmla="*/ 1458124 h 1458124"/>
              </a:gdLst>
              <a:ahLst/>
              <a:cxnLst>
                <a:cxn ang="0">
                  <a:pos x="connsiteX0" y="connsiteY0"/>
                </a:cxn>
                <a:cxn ang="0">
                  <a:pos x="connsiteX1" y="connsiteY1"/>
                </a:cxn>
                <a:cxn ang="0">
                  <a:pos x="connsiteX2" y="connsiteY2"/>
                </a:cxn>
              </a:cxnLst>
              <a:rect l="l" t="t" r="r" b="b"/>
              <a:pathLst>
                <a:path h="1458124">
                  <a:moveTo>
                    <a:pt x="0" y="1458124"/>
                  </a:moveTo>
                  <a:lnTo>
                    <a:pt x="0" y="0"/>
                  </a:lnTo>
                  <a:lnTo>
                    <a:pt x="0" y="1458124"/>
                  </a:lnTo>
                  <a:close/>
                </a:path>
              </a:pathLst>
            </a:custGeom>
            <a:noFill/>
            <a:ln w="9525" cmpd="sng">
              <a:solidFill>
                <a:srgbClr val="5C66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nvGrpSpPr>
            <p:cNvPr id="181" name="Group 180"/>
            <p:cNvGrpSpPr/>
            <p:nvPr/>
          </p:nvGrpSpPr>
          <p:grpSpPr>
            <a:xfrm>
              <a:off x="3819375" y="1126325"/>
              <a:ext cx="1575382" cy="767259"/>
              <a:chOff x="7076493" y="3908523"/>
              <a:chExt cx="1575382" cy="767259"/>
            </a:xfrm>
          </p:grpSpPr>
          <p:sp>
            <p:nvSpPr>
              <p:cNvPr id="182" name="Freeform 181"/>
              <p:cNvSpPr>
                <a:spLocks/>
              </p:cNvSpPr>
              <p:nvPr/>
            </p:nvSpPr>
            <p:spPr bwMode="auto">
              <a:xfrm>
                <a:off x="7076493" y="3946638"/>
                <a:ext cx="1228493" cy="729144"/>
              </a:xfrm>
              <a:custGeom>
                <a:avLst/>
                <a:gdLst>
                  <a:gd name="connsiteX0" fmla="*/ 0 w 1516063"/>
                  <a:gd name="connsiteY0" fmla="*/ 0 h 1744209"/>
                  <a:gd name="connsiteX1" fmla="*/ 1516063 w 1516063"/>
                  <a:gd name="connsiteY1" fmla="*/ 0 h 1744209"/>
                  <a:gd name="connsiteX2" fmla="*/ 1516063 w 1516063"/>
                  <a:gd name="connsiteY2" fmla="*/ 1744209 h 1744209"/>
                  <a:gd name="connsiteX3" fmla="*/ 0 w 1516063"/>
                  <a:gd name="connsiteY3" fmla="*/ 1744209 h 1744209"/>
                </a:gdLst>
                <a:ahLst/>
                <a:cxnLst>
                  <a:cxn ang="0">
                    <a:pos x="connsiteX0" y="connsiteY0"/>
                  </a:cxn>
                  <a:cxn ang="0">
                    <a:pos x="connsiteX1" y="connsiteY1"/>
                  </a:cxn>
                  <a:cxn ang="0">
                    <a:pos x="connsiteX2" y="connsiteY2"/>
                  </a:cxn>
                  <a:cxn ang="0">
                    <a:pos x="connsiteX3" y="connsiteY3"/>
                  </a:cxn>
                </a:cxnLst>
                <a:rect l="l" t="t" r="r" b="b"/>
                <a:pathLst>
                  <a:path w="1516063" h="1744209">
                    <a:moveTo>
                      <a:pt x="0" y="0"/>
                    </a:moveTo>
                    <a:lnTo>
                      <a:pt x="1516063" y="0"/>
                    </a:lnTo>
                    <a:lnTo>
                      <a:pt x="1516063" y="1744209"/>
                    </a:lnTo>
                    <a:lnTo>
                      <a:pt x="0" y="1744209"/>
                    </a:lnTo>
                    <a:close/>
                  </a:path>
                </a:pathLst>
              </a:custGeom>
              <a:noFill/>
              <a:ln>
                <a:solidFill>
                  <a:srgbClr val="5C6670"/>
                </a:solidFill>
              </a:ln>
            </p:spPr>
            <p:txBody>
              <a:bodyPr vert="horz" wrap="square" lIns="68580" tIns="34290" rIns="68580" bIns="34290" numCol="1" anchor="t" anchorCtr="0" compatLnSpc="1">
                <a:prstTxWarp prst="textNoShape">
                  <a:avLst/>
                </a:prstTxWarp>
                <a:noAutofit/>
              </a:bodyPr>
              <a:lstStyle/>
              <a:p>
                <a:endParaRPr lang="en-GB" sz="1350"/>
              </a:p>
            </p:txBody>
          </p:sp>
          <p:sp>
            <p:nvSpPr>
              <p:cNvPr id="183" name="Rectangle 331"/>
              <p:cNvSpPr>
                <a:spLocks noChangeArrowheads="1"/>
              </p:cNvSpPr>
              <p:nvPr/>
            </p:nvSpPr>
            <p:spPr bwMode="auto">
              <a:xfrm>
                <a:off x="7134225" y="3962400"/>
                <a:ext cx="151765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184" name="Group 183"/>
              <p:cNvGrpSpPr/>
              <p:nvPr/>
            </p:nvGrpSpPr>
            <p:grpSpPr>
              <a:xfrm>
                <a:off x="7144016" y="3908523"/>
                <a:ext cx="1159998" cy="719118"/>
                <a:chOff x="7372616" y="352523"/>
                <a:chExt cx="1159998" cy="719118"/>
              </a:xfrm>
            </p:grpSpPr>
            <p:sp>
              <p:nvSpPr>
                <p:cNvPr id="185" name="Rectangle 259"/>
                <p:cNvSpPr>
                  <a:spLocks noChangeArrowheads="1"/>
                </p:cNvSpPr>
                <p:nvPr/>
              </p:nvSpPr>
              <p:spPr bwMode="auto">
                <a:xfrm>
                  <a:off x="7372616" y="352523"/>
                  <a:ext cx="521510"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2003</a:t>
                  </a:r>
                  <a:endParaRPr lang="en-US" altLang="en-US" sz="1350" dirty="0">
                    <a:solidFill>
                      <a:srgbClr val="30353A"/>
                    </a:solidFill>
                  </a:endParaRPr>
                </a:p>
              </p:txBody>
            </p:sp>
            <p:sp>
              <p:nvSpPr>
                <p:cNvPr id="186" name="Rectangle 346"/>
                <p:cNvSpPr>
                  <a:spLocks noChangeArrowheads="1"/>
                </p:cNvSpPr>
                <p:nvPr/>
              </p:nvSpPr>
              <p:spPr bwMode="auto">
                <a:xfrm>
                  <a:off x="7379705" y="712569"/>
                  <a:ext cx="1094083" cy="359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GB" altLang="en-US" sz="750" dirty="0">
                      <a:solidFill>
                        <a:srgbClr val="30353A"/>
                      </a:solidFill>
                      <a:latin typeface="Calibri" panose="020F0502020204030204" pitchFamily="34" charset="0"/>
                    </a:rPr>
                    <a:t>CS50 brings wireless freedom to the office</a:t>
                  </a:r>
                </a:p>
              </p:txBody>
            </p:sp>
            <p:cxnSp>
              <p:nvCxnSpPr>
                <p:cNvPr id="187" name="Straight Connector 186"/>
                <p:cNvCxnSpPr/>
                <p:nvPr/>
              </p:nvCxnSpPr>
              <p:spPr>
                <a:xfrm>
                  <a:off x="7373409" y="655418"/>
                  <a:ext cx="1159205" cy="0"/>
                </a:xfrm>
                <a:prstGeom prst="line">
                  <a:avLst/>
                </a:prstGeom>
                <a:ln w="12700">
                  <a:solidFill>
                    <a:srgbClr val="5C6670"/>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252" name="Group 251"/>
          <p:cNvGrpSpPr/>
          <p:nvPr/>
        </p:nvGrpSpPr>
        <p:grpSpPr>
          <a:xfrm>
            <a:off x="3333281" y="2376667"/>
            <a:ext cx="1525325" cy="747065"/>
            <a:chOff x="2920374" y="3168888"/>
            <a:chExt cx="2033767" cy="996087"/>
          </a:xfrm>
        </p:grpSpPr>
        <p:sp>
          <p:nvSpPr>
            <p:cNvPr id="188" name="Right Triangle 125"/>
            <p:cNvSpPr/>
            <p:nvPr/>
          </p:nvSpPr>
          <p:spPr>
            <a:xfrm rot="10800000">
              <a:off x="3956837" y="3168888"/>
              <a:ext cx="0" cy="268051"/>
            </a:xfrm>
            <a:custGeom>
              <a:avLst/>
              <a:gdLst>
                <a:gd name="connsiteX0" fmla="*/ 0 w 184944"/>
                <a:gd name="connsiteY0" fmla="*/ 249765 h 249765"/>
                <a:gd name="connsiteX1" fmla="*/ 0 w 184944"/>
                <a:gd name="connsiteY1" fmla="*/ 0 h 249765"/>
                <a:gd name="connsiteX2" fmla="*/ 184944 w 184944"/>
                <a:gd name="connsiteY2" fmla="*/ 249765 h 249765"/>
                <a:gd name="connsiteX3" fmla="*/ 0 w 184944"/>
                <a:gd name="connsiteY3" fmla="*/ 249765 h 249765"/>
                <a:gd name="connsiteX0" fmla="*/ 0 w 0"/>
                <a:gd name="connsiteY0" fmla="*/ 249765 h 249765"/>
                <a:gd name="connsiteX1" fmla="*/ 0 w 0"/>
                <a:gd name="connsiteY1" fmla="*/ 0 h 249765"/>
                <a:gd name="connsiteX2" fmla="*/ 0 w 0"/>
                <a:gd name="connsiteY2" fmla="*/ 249765 h 249765"/>
              </a:gdLst>
              <a:ahLst/>
              <a:cxnLst>
                <a:cxn ang="0">
                  <a:pos x="connsiteX0" y="connsiteY0"/>
                </a:cxn>
                <a:cxn ang="0">
                  <a:pos x="connsiteX1" y="connsiteY1"/>
                </a:cxn>
                <a:cxn ang="0">
                  <a:pos x="connsiteX2" y="connsiteY2"/>
                </a:cxn>
              </a:cxnLst>
              <a:rect l="l" t="t" r="r" b="b"/>
              <a:pathLst>
                <a:path h="249765">
                  <a:moveTo>
                    <a:pt x="0" y="249765"/>
                  </a:moveTo>
                  <a:lnTo>
                    <a:pt x="0" y="0"/>
                  </a:lnTo>
                  <a:lnTo>
                    <a:pt x="0" y="249765"/>
                  </a:lnTo>
                  <a:close/>
                </a:path>
              </a:pathLst>
            </a:custGeom>
            <a:noFill/>
            <a:ln w="9525" cmpd="sng">
              <a:solidFill>
                <a:srgbClr val="5C66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nvGrpSpPr>
            <p:cNvPr id="189" name="Group 188"/>
            <p:cNvGrpSpPr/>
            <p:nvPr/>
          </p:nvGrpSpPr>
          <p:grpSpPr>
            <a:xfrm>
              <a:off x="2920374" y="3406248"/>
              <a:ext cx="2033767" cy="758727"/>
              <a:chOff x="7023556" y="3908523"/>
              <a:chExt cx="1628319" cy="758727"/>
            </a:xfrm>
          </p:grpSpPr>
          <p:sp>
            <p:nvSpPr>
              <p:cNvPr id="190" name="Freeform 189"/>
              <p:cNvSpPr>
                <a:spLocks/>
              </p:cNvSpPr>
              <p:nvPr/>
            </p:nvSpPr>
            <p:spPr bwMode="auto">
              <a:xfrm>
                <a:off x="7023556" y="3938170"/>
                <a:ext cx="1150029" cy="725534"/>
              </a:xfrm>
              <a:custGeom>
                <a:avLst/>
                <a:gdLst>
                  <a:gd name="connsiteX0" fmla="*/ 0 w 1516063"/>
                  <a:gd name="connsiteY0" fmla="*/ 0 h 1744209"/>
                  <a:gd name="connsiteX1" fmla="*/ 1516063 w 1516063"/>
                  <a:gd name="connsiteY1" fmla="*/ 0 h 1744209"/>
                  <a:gd name="connsiteX2" fmla="*/ 1516063 w 1516063"/>
                  <a:gd name="connsiteY2" fmla="*/ 1744209 h 1744209"/>
                  <a:gd name="connsiteX3" fmla="*/ 0 w 1516063"/>
                  <a:gd name="connsiteY3" fmla="*/ 1744209 h 1744209"/>
                </a:gdLst>
                <a:ahLst/>
                <a:cxnLst>
                  <a:cxn ang="0">
                    <a:pos x="connsiteX0" y="connsiteY0"/>
                  </a:cxn>
                  <a:cxn ang="0">
                    <a:pos x="connsiteX1" y="connsiteY1"/>
                  </a:cxn>
                  <a:cxn ang="0">
                    <a:pos x="connsiteX2" y="connsiteY2"/>
                  </a:cxn>
                  <a:cxn ang="0">
                    <a:pos x="connsiteX3" y="connsiteY3"/>
                  </a:cxn>
                </a:cxnLst>
                <a:rect l="l" t="t" r="r" b="b"/>
                <a:pathLst>
                  <a:path w="1516063" h="1744209">
                    <a:moveTo>
                      <a:pt x="0" y="0"/>
                    </a:moveTo>
                    <a:lnTo>
                      <a:pt x="1516063" y="0"/>
                    </a:lnTo>
                    <a:lnTo>
                      <a:pt x="1516063" y="1744209"/>
                    </a:lnTo>
                    <a:lnTo>
                      <a:pt x="0" y="1744209"/>
                    </a:lnTo>
                    <a:close/>
                  </a:path>
                </a:pathLst>
              </a:custGeom>
              <a:noFill/>
              <a:ln>
                <a:solidFill>
                  <a:srgbClr val="5C6670"/>
                </a:solidFill>
              </a:ln>
            </p:spPr>
            <p:txBody>
              <a:bodyPr vert="horz" wrap="square" lIns="68580" tIns="34290" rIns="68580" bIns="34290" numCol="1" anchor="t" anchorCtr="0" compatLnSpc="1">
                <a:prstTxWarp prst="textNoShape">
                  <a:avLst/>
                </a:prstTxWarp>
                <a:noAutofit/>
              </a:bodyPr>
              <a:lstStyle/>
              <a:p>
                <a:endParaRPr lang="en-GB" sz="1350"/>
              </a:p>
            </p:txBody>
          </p:sp>
          <p:sp>
            <p:nvSpPr>
              <p:cNvPr id="191" name="Rectangle 331"/>
              <p:cNvSpPr>
                <a:spLocks noChangeArrowheads="1"/>
              </p:cNvSpPr>
              <p:nvPr/>
            </p:nvSpPr>
            <p:spPr bwMode="auto">
              <a:xfrm>
                <a:off x="7134225" y="3962400"/>
                <a:ext cx="151765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192" name="Group 191"/>
              <p:cNvGrpSpPr/>
              <p:nvPr/>
            </p:nvGrpSpPr>
            <p:grpSpPr>
              <a:xfrm>
                <a:off x="7074087" y="3908523"/>
                <a:ext cx="1099499" cy="719118"/>
                <a:chOff x="7302687" y="352523"/>
                <a:chExt cx="1099499" cy="719118"/>
              </a:xfrm>
            </p:grpSpPr>
            <p:sp>
              <p:nvSpPr>
                <p:cNvPr id="193" name="Rectangle 259"/>
                <p:cNvSpPr>
                  <a:spLocks noChangeArrowheads="1"/>
                </p:cNvSpPr>
                <p:nvPr/>
              </p:nvSpPr>
              <p:spPr bwMode="auto">
                <a:xfrm>
                  <a:off x="7302687" y="352523"/>
                  <a:ext cx="417543"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2000</a:t>
                  </a:r>
                  <a:endParaRPr lang="en-US" altLang="en-US" sz="1350" dirty="0">
                    <a:solidFill>
                      <a:srgbClr val="30353A"/>
                    </a:solidFill>
                  </a:endParaRPr>
                </a:p>
              </p:txBody>
            </p:sp>
            <p:sp>
              <p:nvSpPr>
                <p:cNvPr id="194" name="Rectangle 346"/>
                <p:cNvSpPr>
                  <a:spLocks noChangeArrowheads="1"/>
                </p:cNvSpPr>
                <p:nvPr/>
              </p:nvSpPr>
              <p:spPr bwMode="auto">
                <a:xfrm>
                  <a:off x="7305532" y="712569"/>
                  <a:ext cx="1096654" cy="359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US" sz="750" dirty="0">
                      <a:solidFill>
                        <a:srgbClr val="30353A"/>
                      </a:solidFill>
                      <a:latin typeface="Calibri" panose="020F0502020204030204" pitchFamily="34" charset="0"/>
                      <a:sym typeface="Gesta Regular" charset="0"/>
                    </a:rPr>
                    <a:t>Digitally enhanced USB headsets for the PC and Mac are introduced</a:t>
                  </a:r>
                </a:p>
              </p:txBody>
            </p:sp>
            <p:cxnSp>
              <p:nvCxnSpPr>
                <p:cNvPr id="195" name="Straight Connector 194"/>
                <p:cNvCxnSpPr/>
                <p:nvPr/>
              </p:nvCxnSpPr>
              <p:spPr>
                <a:xfrm>
                  <a:off x="7306803" y="655418"/>
                  <a:ext cx="1088504" cy="0"/>
                </a:xfrm>
                <a:prstGeom prst="line">
                  <a:avLst/>
                </a:prstGeom>
                <a:ln w="12700">
                  <a:solidFill>
                    <a:srgbClr val="5C6670"/>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243" name="Group 242"/>
          <p:cNvGrpSpPr/>
          <p:nvPr/>
        </p:nvGrpSpPr>
        <p:grpSpPr>
          <a:xfrm>
            <a:off x="3172695" y="1618328"/>
            <a:ext cx="1138238" cy="749825"/>
            <a:chOff x="2706260" y="2157771"/>
            <a:chExt cx="1517650" cy="999766"/>
          </a:xfrm>
        </p:grpSpPr>
        <p:sp>
          <p:nvSpPr>
            <p:cNvPr id="126" name="Right Triangle 125"/>
            <p:cNvSpPr/>
            <p:nvPr/>
          </p:nvSpPr>
          <p:spPr>
            <a:xfrm rot="10800000">
              <a:off x="3456781" y="2926061"/>
              <a:ext cx="0" cy="231476"/>
            </a:xfrm>
            <a:custGeom>
              <a:avLst/>
              <a:gdLst>
                <a:gd name="connsiteX0" fmla="*/ 0 w 184944"/>
                <a:gd name="connsiteY0" fmla="*/ 249765 h 249765"/>
                <a:gd name="connsiteX1" fmla="*/ 0 w 184944"/>
                <a:gd name="connsiteY1" fmla="*/ 0 h 249765"/>
                <a:gd name="connsiteX2" fmla="*/ 184944 w 184944"/>
                <a:gd name="connsiteY2" fmla="*/ 249765 h 249765"/>
                <a:gd name="connsiteX3" fmla="*/ 0 w 184944"/>
                <a:gd name="connsiteY3" fmla="*/ 249765 h 249765"/>
                <a:gd name="connsiteX0" fmla="*/ 0 w 0"/>
                <a:gd name="connsiteY0" fmla="*/ 249765 h 249765"/>
                <a:gd name="connsiteX1" fmla="*/ 0 w 0"/>
                <a:gd name="connsiteY1" fmla="*/ 0 h 249765"/>
                <a:gd name="connsiteX2" fmla="*/ 0 w 0"/>
                <a:gd name="connsiteY2" fmla="*/ 249765 h 249765"/>
              </a:gdLst>
              <a:ahLst/>
              <a:cxnLst>
                <a:cxn ang="0">
                  <a:pos x="connsiteX0" y="connsiteY0"/>
                </a:cxn>
                <a:cxn ang="0">
                  <a:pos x="connsiteX1" y="connsiteY1"/>
                </a:cxn>
                <a:cxn ang="0">
                  <a:pos x="connsiteX2" y="connsiteY2"/>
                </a:cxn>
              </a:cxnLst>
              <a:rect l="l" t="t" r="r" b="b"/>
              <a:pathLst>
                <a:path h="249765">
                  <a:moveTo>
                    <a:pt x="0" y="249765"/>
                  </a:moveTo>
                  <a:lnTo>
                    <a:pt x="0" y="0"/>
                  </a:lnTo>
                  <a:lnTo>
                    <a:pt x="0" y="249765"/>
                  </a:lnTo>
                  <a:close/>
                </a:path>
              </a:pathLst>
            </a:custGeom>
            <a:noFill/>
            <a:ln w="9525" cmpd="sng">
              <a:solidFill>
                <a:srgbClr val="5C66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nvGrpSpPr>
            <p:cNvPr id="196" name="Group 195"/>
            <p:cNvGrpSpPr/>
            <p:nvPr/>
          </p:nvGrpSpPr>
          <p:grpSpPr>
            <a:xfrm>
              <a:off x="2706260" y="2157771"/>
              <a:ext cx="1517650" cy="767259"/>
              <a:chOff x="7134225" y="3908523"/>
              <a:chExt cx="1517650" cy="767259"/>
            </a:xfrm>
          </p:grpSpPr>
          <p:sp>
            <p:nvSpPr>
              <p:cNvPr id="197" name="Freeform 196"/>
              <p:cNvSpPr>
                <a:spLocks/>
              </p:cNvSpPr>
              <p:nvPr/>
            </p:nvSpPr>
            <p:spPr bwMode="auto">
              <a:xfrm>
                <a:off x="7222618" y="3946638"/>
                <a:ext cx="1341006" cy="729144"/>
              </a:xfrm>
              <a:custGeom>
                <a:avLst/>
                <a:gdLst>
                  <a:gd name="connsiteX0" fmla="*/ 0 w 1516063"/>
                  <a:gd name="connsiteY0" fmla="*/ 0 h 1744209"/>
                  <a:gd name="connsiteX1" fmla="*/ 1516063 w 1516063"/>
                  <a:gd name="connsiteY1" fmla="*/ 0 h 1744209"/>
                  <a:gd name="connsiteX2" fmla="*/ 1516063 w 1516063"/>
                  <a:gd name="connsiteY2" fmla="*/ 1744209 h 1744209"/>
                  <a:gd name="connsiteX3" fmla="*/ 0 w 1516063"/>
                  <a:gd name="connsiteY3" fmla="*/ 1744209 h 1744209"/>
                </a:gdLst>
                <a:ahLst/>
                <a:cxnLst>
                  <a:cxn ang="0">
                    <a:pos x="connsiteX0" y="connsiteY0"/>
                  </a:cxn>
                  <a:cxn ang="0">
                    <a:pos x="connsiteX1" y="connsiteY1"/>
                  </a:cxn>
                  <a:cxn ang="0">
                    <a:pos x="connsiteX2" y="connsiteY2"/>
                  </a:cxn>
                  <a:cxn ang="0">
                    <a:pos x="connsiteX3" y="connsiteY3"/>
                  </a:cxn>
                </a:cxnLst>
                <a:rect l="l" t="t" r="r" b="b"/>
                <a:pathLst>
                  <a:path w="1516063" h="1744209">
                    <a:moveTo>
                      <a:pt x="0" y="0"/>
                    </a:moveTo>
                    <a:lnTo>
                      <a:pt x="1516063" y="0"/>
                    </a:lnTo>
                    <a:lnTo>
                      <a:pt x="1516063" y="1744209"/>
                    </a:lnTo>
                    <a:lnTo>
                      <a:pt x="0" y="1744209"/>
                    </a:lnTo>
                    <a:close/>
                  </a:path>
                </a:pathLst>
              </a:custGeom>
              <a:noFill/>
              <a:ln>
                <a:solidFill>
                  <a:srgbClr val="5C6670"/>
                </a:solidFill>
              </a:ln>
            </p:spPr>
            <p:txBody>
              <a:bodyPr vert="horz" wrap="square" lIns="68580" tIns="34290" rIns="68580" bIns="34290" numCol="1" anchor="t" anchorCtr="0" compatLnSpc="1">
                <a:prstTxWarp prst="textNoShape">
                  <a:avLst/>
                </a:prstTxWarp>
                <a:noAutofit/>
              </a:bodyPr>
              <a:lstStyle/>
              <a:p>
                <a:endParaRPr lang="en-GB" sz="1350"/>
              </a:p>
            </p:txBody>
          </p:sp>
          <p:sp>
            <p:nvSpPr>
              <p:cNvPr id="198" name="Rectangle 331"/>
              <p:cNvSpPr>
                <a:spLocks noChangeArrowheads="1"/>
              </p:cNvSpPr>
              <p:nvPr/>
            </p:nvSpPr>
            <p:spPr bwMode="auto">
              <a:xfrm>
                <a:off x="7134225" y="3962400"/>
                <a:ext cx="151765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199" name="Group 198"/>
              <p:cNvGrpSpPr/>
              <p:nvPr/>
            </p:nvGrpSpPr>
            <p:grpSpPr>
              <a:xfrm>
                <a:off x="7283723" y="3908523"/>
                <a:ext cx="1303186" cy="719118"/>
                <a:chOff x="7512323" y="352523"/>
                <a:chExt cx="1303186" cy="719118"/>
              </a:xfrm>
            </p:grpSpPr>
            <p:sp>
              <p:nvSpPr>
                <p:cNvPr id="200" name="Rectangle 259"/>
                <p:cNvSpPr>
                  <a:spLocks noChangeArrowheads="1"/>
                </p:cNvSpPr>
                <p:nvPr/>
              </p:nvSpPr>
              <p:spPr bwMode="auto">
                <a:xfrm>
                  <a:off x="7512323" y="352523"/>
                  <a:ext cx="521510"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1995</a:t>
                  </a:r>
                  <a:endParaRPr lang="en-US" altLang="en-US" sz="1350" dirty="0">
                    <a:solidFill>
                      <a:srgbClr val="30353A"/>
                    </a:solidFill>
                  </a:endParaRPr>
                </a:p>
              </p:txBody>
            </p:sp>
            <p:sp>
              <p:nvSpPr>
                <p:cNvPr id="201" name="Rectangle 346"/>
                <p:cNvSpPr>
                  <a:spLocks noChangeArrowheads="1"/>
                </p:cNvSpPr>
                <p:nvPr/>
              </p:nvSpPr>
              <p:spPr bwMode="auto">
                <a:xfrm>
                  <a:off x="7527879" y="712569"/>
                  <a:ext cx="1287630" cy="359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GB" altLang="en-US" sz="750" dirty="0">
                      <a:solidFill>
                        <a:srgbClr val="30353A"/>
                      </a:solidFill>
                      <a:latin typeface="Calibri" panose="020F0502020204030204" pitchFamily="34" charset="0"/>
                    </a:rPr>
                    <a:t>FreeHand, an ultra-lightweight in-the-ear headset, is introduced</a:t>
                  </a:r>
                </a:p>
              </p:txBody>
            </p:sp>
            <p:cxnSp>
              <p:nvCxnSpPr>
                <p:cNvPr id="202" name="Straight Connector 201"/>
                <p:cNvCxnSpPr/>
                <p:nvPr/>
              </p:nvCxnSpPr>
              <p:spPr>
                <a:xfrm>
                  <a:off x="7518566" y="655418"/>
                  <a:ext cx="1268071" cy="4882"/>
                </a:xfrm>
                <a:prstGeom prst="line">
                  <a:avLst/>
                </a:prstGeom>
                <a:ln w="12700">
                  <a:solidFill>
                    <a:srgbClr val="5C6670"/>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203" name="Group 202"/>
          <p:cNvGrpSpPr/>
          <p:nvPr/>
        </p:nvGrpSpPr>
        <p:grpSpPr>
          <a:xfrm>
            <a:off x="2423513" y="516506"/>
            <a:ext cx="1138238" cy="656476"/>
            <a:chOff x="7134225" y="3908523"/>
            <a:chExt cx="1517650" cy="875301"/>
          </a:xfrm>
        </p:grpSpPr>
        <p:sp>
          <p:nvSpPr>
            <p:cNvPr id="204" name="Freeform 203"/>
            <p:cNvSpPr>
              <a:spLocks/>
            </p:cNvSpPr>
            <p:nvPr/>
          </p:nvSpPr>
          <p:spPr bwMode="auto">
            <a:xfrm>
              <a:off x="7188750" y="3946636"/>
              <a:ext cx="1182237" cy="837188"/>
            </a:xfrm>
            <a:custGeom>
              <a:avLst/>
              <a:gdLst>
                <a:gd name="connsiteX0" fmla="*/ 0 w 1516063"/>
                <a:gd name="connsiteY0" fmla="*/ 0 h 1744209"/>
                <a:gd name="connsiteX1" fmla="*/ 1516063 w 1516063"/>
                <a:gd name="connsiteY1" fmla="*/ 0 h 1744209"/>
                <a:gd name="connsiteX2" fmla="*/ 1516063 w 1516063"/>
                <a:gd name="connsiteY2" fmla="*/ 1744209 h 1744209"/>
                <a:gd name="connsiteX3" fmla="*/ 0 w 1516063"/>
                <a:gd name="connsiteY3" fmla="*/ 1744209 h 1744209"/>
              </a:gdLst>
              <a:ahLst/>
              <a:cxnLst>
                <a:cxn ang="0">
                  <a:pos x="connsiteX0" y="connsiteY0"/>
                </a:cxn>
                <a:cxn ang="0">
                  <a:pos x="connsiteX1" y="connsiteY1"/>
                </a:cxn>
                <a:cxn ang="0">
                  <a:pos x="connsiteX2" y="connsiteY2"/>
                </a:cxn>
                <a:cxn ang="0">
                  <a:pos x="connsiteX3" y="connsiteY3"/>
                </a:cxn>
              </a:cxnLst>
              <a:rect l="l" t="t" r="r" b="b"/>
              <a:pathLst>
                <a:path w="1516063" h="1744209">
                  <a:moveTo>
                    <a:pt x="0" y="0"/>
                  </a:moveTo>
                  <a:lnTo>
                    <a:pt x="1516063" y="0"/>
                  </a:lnTo>
                  <a:lnTo>
                    <a:pt x="1516063" y="1744209"/>
                  </a:lnTo>
                  <a:lnTo>
                    <a:pt x="0" y="1744209"/>
                  </a:lnTo>
                  <a:close/>
                </a:path>
              </a:pathLst>
            </a:custGeom>
            <a:noFill/>
            <a:ln>
              <a:solidFill>
                <a:schemeClr val="accent5"/>
              </a:solidFill>
            </a:ln>
          </p:spPr>
          <p:txBody>
            <a:bodyPr vert="horz" wrap="square" lIns="68580" tIns="34290" rIns="68580" bIns="34290" numCol="1" anchor="t" anchorCtr="0" compatLnSpc="1">
              <a:prstTxWarp prst="textNoShape">
                <a:avLst/>
              </a:prstTxWarp>
              <a:noAutofit/>
            </a:bodyPr>
            <a:lstStyle/>
            <a:p>
              <a:endParaRPr lang="en-GB" sz="1350"/>
            </a:p>
          </p:txBody>
        </p:sp>
        <p:sp>
          <p:nvSpPr>
            <p:cNvPr id="205" name="Rectangle 331"/>
            <p:cNvSpPr>
              <a:spLocks noChangeArrowheads="1"/>
            </p:cNvSpPr>
            <p:nvPr/>
          </p:nvSpPr>
          <p:spPr bwMode="auto">
            <a:xfrm>
              <a:off x="7134225" y="3962400"/>
              <a:ext cx="151765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206" name="Group 205"/>
            <p:cNvGrpSpPr/>
            <p:nvPr/>
          </p:nvGrpSpPr>
          <p:grpSpPr>
            <a:xfrm>
              <a:off x="7235037" y="3908523"/>
              <a:ext cx="1127323" cy="838809"/>
              <a:chOff x="7463637" y="352523"/>
              <a:chExt cx="1127323" cy="838809"/>
            </a:xfrm>
          </p:grpSpPr>
          <p:sp>
            <p:nvSpPr>
              <p:cNvPr id="207" name="Rectangle 259"/>
              <p:cNvSpPr>
                <a:spLocks noChangeArrowheads="1"/>
              </p:cNvSpPr>
              <p:nvPr/>
            </p:nvSpPr>
            <p:spPr bwMode="auto">
              <a:xfrm>
                <a:off x="7463637" y="352523"/>
                <a:ext cx="521510"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chemeClr val="accent6">
                        <a:lumMod val="25000"/>
                      </a:schemeClr>
                    </a:solidFill>
                    <a:latin typeface="Calibri" panose="020F0502020204030204" pitchFamily="34" charset="0"/>
                  </a:rPr>
                  <a:t>1983</a:t>
                </a:r>
                <a:endParaRPr lang="en-US" altLang="en-US" sz="1350" dirty="0">
                  <a:solidFill>
                    <a:schemeClr val="accent6">
                      <a:lumMod val="25000"/>
                    </a:schemeClr>
                  </a:solidFill>
                </a:endParaRPr>
              </a:p>
            </p:txBody>
          </p:sp>
          <p:sp>
            <p:nvSpPr>
              <p:cNvPr id="208" name="Rectangle 346"/>
              <p:cNvSpPr>
                <a:spLocks noChangeArrowheads="1"/>
              </p:cNvSpPr>
              <p:nvPr/>
            </p:nvSpPr>
            <p:spPr bwMode="auto">
              <a:xfrm>
                <a:off x="7479193" y="712569"/>
                <a:ext cx="1089712" cy="47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US" sz="750" dirty="0">
                    <a:solidFill>
                      <a:schemeClr val="accent6">
                        <a:lumMod val="25000"/>
                      </a:schemeClr>
                    </a:solidFill>
                    <a:latin typeface="Calibri" panose="020F0502020204030204" pitchFamily="34" charset="0"/>
                    <a:sym typeface="Gesta Regular" charset="0"/>
                  </a:rPr>
                  <a:t>The new StarSet</a:t>
                </a:r>
                <a:r>
                  <a:rPr lang="en-US" sz="750" dirty="0">
                    <a:solidFill>
                      <a:schemeClr val="accent6">
                        <a:lumMod val="25000"/>
                      </a:schemeClr>
                    </a:solidFill>
                    <a:latin typeface="Calibri" panose="020F0502020204030204" pitchFamily="34" charset="0"/>
                  </a:rPr>
                  <a:t> </a:t>
                </a:r>
                <a:r>
                  <a:rPr lang="en-US" sz="750" dirty="0">
                    <a:solidFill>
                      <a:schemeClr val="accent6">
                        <a:lumMod val="25000"/>
                      </a:schemeClr>
                    </a:solidFill>
                    <a:latin typeface="Calibri" panose="020F0502020204030204" pitchFamily="34" charset="0"/>
                    <a:sym typeface="Gesta Regular" charset="0"/>
                  </a:rPr>
                  <a:t>Supra soon becomes the call center industry standard </a:t>
                </a:r>
              </a:p>
            </p:txBody>
          </p:sp>
          <p:cxnSp>
            <p:nvCxnSpPr>
              <p:cNvPr id="209" name="Straight Connector 208"/>
              <p:cNvCxnSpPr/>
              <p:nvPr/>
            </p:nvCxnSpPr>
            <p:spPr>
              <a:xfrm>
                <a:off x="7480464" y="655418"/>
                <a:ext cx="1110496"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sp>
        <p:nvSpPr>
          <p:cNvPr id="210" name="Freeform 336"/>
          <p:cNvSpPr>
            <a:spLocks/>
          </p:cNvSpPr>
          <p:nvPr/>
        </p:nvSpPr>
        <p:spPr bwMode="auto">
          <a:xfrm flipH="1">
            <a:off x="2868046" y="1172981"/>
            <a:ext cx="34289" cy="1191088"/>
          </a:xfrm>
          <a:custGeom>
            <a:avLst/>
            <a:gdLst>
              <a:gd name="T0" fmla="*/ 147 w 147"/>
              <a:gd name="T1" fmla="*/ 0 h 691"/>
              <a:gd name="T2" fmla="*/ 0 w 147"/>
              <a:gd name="T3" fmla="*/ 0 h 691"/>
              <a:gd name="T4" fmla="*/ 147 w 147"/>
              <a:gd name="T5" fmla="*/ 691 h 691"/>
              <a:gd name="T6" fmla="*/ 147 w 147"/>
              <a:gd name="T7" fmla="*/ 690 h 691"/>
              <a:gd name="T8" fmla="*/ 147 w 147"/>
              <a:gd name="T9" fmla="*/ 675 h 691"/>
              <a:gd name="T10" fmla="*/ 147 w 147"/>
              <a:gd name="T11" fmla="*/ 0 h 691"/>
              <a:gd name="connsiteX0" fmla="*/ 0 w 0"/>
              <a:gd name="connsiteY0" fmla="*/ 0 h 10000"/>
              <a:gd name="connsiteX1" fmla="*/ 0 w 0"/>
              <a:gd name="connsiteY1" fmla="*/ 10000 h 10000"/>
              <a:gd name="connsiteX2" fmla="*/ 0 w 0"/>
              <a:gd name="connsiteY2" fmla="*/ 9986 h 10000"/>
              <a:gd name="connsiteX3" fmla="*/ 0 w 0"/>
              <a:gd name="connsiteY3" fmla="*/ 9768 h 10000"/>
              <a:gd name="connsiteX4" fmla="*/ 0 w 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0000">
                <a:moveTo>
                  <a:pt x="0" y="0"/>
                </a:moveTo>
                <a:lnTo>
                  <a:pt x="0" y="10000"/>
                </a:lnTo>
                <a:lnTo>
                  <a:pt x="0" y="9986"/>
                </a:lnTo>
                <a:lnTo>
                  <a:pt x="0" y="9768"/>
                </a:lnTo>
                <a:lnTo>
                  <a:pt x="0" y="0"/>
                </a:lnTo>
                <a:close/>
              </a:path>
            </a:pathLst>
          </a:custGeom>
          <a:noFill/>
          <a:ln w="9525" cmpd="sng">
            <a:solidFill>
              <a:schemeClr val="accent5"/>
            </a:solidFill>
          </a:ln>
        </p:spPr>
        <p:txBody>
          <a:bodyPr vert="horz" wrap="square" lIns="68580" tIns="34290" rIns="68580" bIns="34290" numCol="1" anchor="t" anchorCtr="0" compatLnSpc="1">
            <a:prstTxWarp prst="textNoShape">
              <a:avLst/>
            </a:prstTxWarp>
          </a:bodyPr>
          <a:lstStyle/>
          <a:p>
            <a:endParaRPr lang="en-GB" sz="1350"/>
          </a:p>
        </p:txBody>
      </p:sp>
      <p:sp>
        <p:nvSpPr>
          <p:cNvPr id="6" name="Freeform 5"/>
          <p:cNvSpPr/>
          <p:nvPr/>
        </p:nvSpPr>
        <p:spPr>
          <a:xfrm>
            <a:off x="2606935" y="2371726"/>
            <a:ext cx="0" cy="867965"/>
          </a:xfrm>
          <a:custGeom>
            <a:avLst/>
            <a:gdLst>
              <a:gd name="connsiteX0" fmla="*/ 319087 w 319087"/>
              <a:gd name="connsiteY0" fmla="*/ 1152525 h 1157287"/>
              <a:gd name="connsiteX1" fmla="*/ 90487 w 319087"/>
              <a:gd name="connsiteY1" fmla="*/ 1157287 h 1157287"/>
              <a:gd name="connsiteX2" fmla="*/ 0 w 319087"/>
              <a:gd name="connsiteY2" fmla="*/ 0 h 1157287"/>
              <a:gd name="connsiteX3" fmla="*/ 319087 w 319087"/>
              <a:gd name="connsiteY3" fmla="*/ 1152525 h 1157287"/>
              <a:gd name="connsiteX0" fmla="*/ 0 w 90487"/>
              <a:gd name="connsiteY0" fmla="*/ 0 h 1157287"/>
              <a:gd name="connsiteX1" fmla="*/ 90487 w 90487"/>
              <a:gd name="connsiteY1" fmla="*/ 1157287 h 1157287"/>
              <a:gd name="connsiteX2" fmla="*/ 0 w 90487"/>
              <a:gd name="connsiteY2" fmla="*/ 0 h 1157287"/>
            </a:gdLst>
            <a:ahLst/>
            <a:cxnLst>
              <a:cxn ang="0">
                <a:pos x="connsiteX0" y="connsiteY0"/>
              </a:cxn>
              <a:cxn ang="0">
                <a:pos x="connsiteX1" y="connsiteY1"/>
              </a:cxn>
              <a:cxn ang="0">
                <a:pos x="connsiteX2" y="connsiteY2"/>
              </a:cxn>
            </a:cxnLst>
            <a:rect l="l" t="t" r="r" b="b"/>
            <a:pathLst>
              <a:path w="90487" h="1157287">
                <a:moveTo>
                  <a:pt x="0" y="0"/>
                </a:moveTo>
                <a:lnTo>
                  <a:pt x="90487" y="1157287"/>
                </a:lnTo>
                <a:lnTo>
                  <a:pt x="0" y="0"/>
                </a:lnTo>
                <a:close/>
              </a:path>
            </a:pathLst>
          </a:custGeom>
          <a:noFill/>
          <a:ln w="952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175" name="1969 photo"/>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2" b="24298"/>
          <a:stretch/>
        </p:blipFill>
        <p:spPr bwMode="auto">
          <a:xfrm>
            <a:off x="2268856" y="3081733"/>
            <a:ext cx="845510" cy="714077"/>
          </a:xfrm>
          <a:prstGeom prst="rect">
            <a:avLst/>
          </a:prstGeom>
          <a:noFill/>
          <a:ln w="9525" cmpd="sng">
            <a:noFill/>
            <a:miter lim="800000"/>
            <a:headEnd/>
            <a:tailEnd/>
          </a:ln>
        </p:spPr>
      </p:pic>
      <p:grpSp>
        <p:nvGrpSpPr>
          <p:cNvPr id="222" name="Group 221"/>
          <p:cNvGrpSpPr/>
          <p:nvPr/>
        </p:nvGrpSpPr>
        <p:grpSpPr>
          <a:xfrm>
            <a:off x="2270137" y="3811954"/>
            <a:ext cx="1137047" cy="623441"/>
            <a:chOff x="4737100" y="3931140"/>
            <a:chExt cx="1516063" cy="831254"/>
          </a:xfrm>
        </p:grpSpPr>
        <p:sp>
          <p:nvSpPr>
            <p:cNvPr id="223" name="Rectangle 319"/>
            <p:cNvSpPr>
              <a:spLocks noChangeArrowheads="1"/>
            </p:cNvSpPr>
            <p:nvPr/>
          </p:nvSpPr>
          <p:spPr bwMode="auto">
            <a:xfrm>
              <a:off x="4737100" y="3962400"/>
              <a:ext cx="1516063"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24" name="Rectangle 259"/>
            <p:cNvSpPr>
              <a:spLocks noChangeArrowheads="1"/>
            </p:cNvSpPr>
            <p:nvPr/>
          </p:nvSpPr>
          <p:spPr bwMode="auto">
            <a:xfrm>
              <a:off x="4777053" y="3931140"/>
              <a:ext cx="521511"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1969</a:t>
              </a:r>
              <a:endParaRPr lang="en-US" altLang="en-US" sz="1350" dirty="0">
                <a:solidFill>
                  <a:srgbClr val="30353A"/>
                </a:solidFill>
              </a:endParaRPr>
            </a:p>
          </p:txBody>
        </p:sp>
        <p:sp>
          <p:nvSpPr>
            <p:cNvPr id="225" name="Rectangle 346"/>
            <p:cNvSpPr>
              <a:spLocks noChangeArrowheads="1"/>
            </p:cNvSpPr>
            <p:nvPr/>
          </p:nvSpPr>
          <p:spPr bwMode="auto">
            <a:xfrm>
              <a:off x="4792609" y="4283630"/>
              <a:ext cx="1070131" cy="478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GB" altLang="en-US" sz="750" dirty="0">
                  <a:solidFill>
                    <a:srgbClr val="30353A"/>
                  </a:solidFill>
                  <a:latin typeface="Calibri" panose="020F0502020204030204" pitchFamily="34" charset="0"/>
                </a:rPr>
                <a:t>First words from </a:t>
              </a:r>
              <a:br>
                <a:rPr lang="en-GB" altLang="en-US" sz="750" dirty="0">
                  <a:solidFill>
                    <a:srgbClr val="30353A"/>
                  </a:solidFill>
                  <a:latin typeface="Calibri" panose="020F0502020204030204" pitchFamily="34" charset="0"/>
                </a:rPr>
              </a:br>
              <a:r>
                <a:rPr lang="en-GB" altLang="en-US" sz="750" dirty="0">
                  <a:solidFill>
                    <a:srgbClr val="30353A"/>
                  </a:solidFill>
                  <a:latin typeface="Calibri" panose="020F0502020204030204" pitchFamily="34" charset="0"/>
                </a:rPr>
                <a:t>the moon spoken through a Plantronics headset</a:t>
              </a:r>
            </a:p>
          </p:txBody>
        </p:sp>
        <p:cxnSp>
          <p:nvCxnSpPr>
            <p:cNvPr id="226" name="Straight Connector 225"/>
            <p:cNvCxnSpPr/>
            <p:nvPr/>
          </p:nvCxnSpPr>
          <p:spPr>
            <a:xfrm>
              <a:off x="4781182" y="4234035"/>
              <a:ext cx="1081559"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1445460" y="992632"/>
            <a:ext cx="954724" cy="1376713"/>
            <a:chOff x="403279" y="1323509"/>
            <a:chExt cx="1272965" cy="1835617"/>
          </a:xfrm>
        </p:grpSpPr>
        <p:sp>
          <p:nvSpPr>
            <p:cNvPr id="17" name="Freeform 255"/>
            <p:cNvSpPr>
              <a:spLocks/>
            </p:cNvSpPr>
            <p:nvPr/>
          </p:nvSpPr>
          <p:spPr bwMode="auto">
            <a:xfrm>
              <a:off x="615415" y="2824164"/>
              <a:ext cx="0" cy="334962"/>
            </a:xfrm>
            <a:custGeom>
              <a:avLst/>
              <a:gdLst>
                <a:gd name="T0" fmla="*/ 145 w 145"/>
                <a:gd name="T1" fmla="*/ 0 h 206"/>
                <a:gd name="T2" fmla="*/ 0 w 145"/>
                <a:gd name="T3" fmla="*/ 0 h 206"/>
                <a:gd name="T4" fmla="*/ 145 w 145"/>
                <a:gd name="T5" fmla="*/ 206 h 206"/>
                <a:gd name="T6" fmla="*/ 145 w 145"/>
                <a:gd name="T7" fmla="*/ 205 h 206"/>
                <a:gd name="T8" fmla="*/ 145 w 145"/>
                <a:gd name="T9" fmla="*/ 190 h 206"/>
                <a:gd name="T10" fmla="*/ 145 w 145"/>
                <a:gd name="T11" fmla="*/ 0 h 206"/>
                <a:gd name="connsiteX0" fmla="*/ 0 w 0"/>
                <a:gd name="connsiteY0" fmla="*/ 0 h 10000"/>
                <a:gd name="connsiteX1" fmla="*/ 0 w 0"/>
                <a:gd name="connsiteY1" fmla="*/ 10000 h 10000"/>
                <a:gd name="connsiteX2" fmla="*/ 0 w 0"/>
                <a:gd name="connsiteY2" fmla="*/ 9951 h 10000"/>
                <a:gd name="connsiteX3" fmla="*/ 0 w 0"/>
                <a:gd name="connsiteY3" fmla="*/ 9223 h 10000"/>
                <a:gd name="connsiteX4" fmla="*/ 0 w 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0000">
                  <a:moveTo>
                    <a:pt x="0" y="0"/>
                  </a:moveTo>
                  <a:lnTo>
                    <a:pt x="0" y="10000"/>
                  </a:lnTo>
                  <a:lnTo>
                    <a:pt x="0" y="9951"/>
                  </a:lnTo>
                  <a:lnTo>
                    <a:pt x="0" y="9223"/>
                  </a:lnTo>
                  <a:lnTo>
                    <a:pt x="0" y="0"/>
                  </a:lnTo>
                  <a:close/>
                </a:path>
              </a:pathLst>
            </a:custGeom>
            <a:noFill/>
            <a:ln w="9525" cmpd="sng">
              <a:solidFill>
                <a:srgbClr val="5C6670"/>
              </a:solidFill>
            </a:ln>
          </p:spPr>
          <p:txBody>
            <a:bodyPr vert="horz" wrap="square" lIns="68580" tIns="34290" rIns="68580" bIns="34290" numCol="1" anchor="t" anchorCtr="0" compatLnSpc="1">
              <a:prstTxWarp prst="textNoShape">
                <a:avLst/>
              </a:prstTxWarp>
            </a:bodyPr>
            <a:lstStyle/>
            <a:p>
              <a:endParaRPr lang="en-GB" sz="1350"/>
            </a:p>
          </p:txBody>
        </p:sp>
        <p:pic>
          <p:nvPicPr>
            <p:cNvPr id="179" name="1961 photo" descr="founders.jpg"/>
            <p:cNvPicPr>
              <a:picLocks noChangeAspect="1"/>
            </p:cNvPicPr>
            <p:nvPr/>
          </p:nvPicPr>
          <p:blipFill rotWithShape="1">
            <a:blip r:embed="rId6" cstate="screen">
              <a:extLst>
                <a:ext uri="{28A0092B-C50C-407E-A947-70E740481C1C}">
                  <a14:useLocalDpi xmlns:a14="http://schemas.microsoft.com/office/drawing/2010/main"/>
                </a:ext>
              </a:extLst>
            </a:blip>
            <a:srcRect b="9491"/>
            <a:stretch/>
          </p:blipFill>
          <p:spPr>
            <a:xfrm>
              <a:off x="403279" y="2015066"/>
              <a:ext cx="1090717" cy="809098"/>
            </a:xfrm>
            <a:prstGeom prst="rect">
              <a:avLst/>
            </a:prstGeom>
            <a:ln w="9525" cmpd="sng">
              <a:noFill/>
            </a:ln>
          </p:spPr>
        </p:pic>
        <p:grpSp>
          <p:nvGrpSpPr>
            <p:cNvPr id="227" name="Group 226"/>
            <p:cNvGrpSpPr/>
            <p:nvPr/>
          </p:nvGrpSpPr>
          <p:grpSpPr>
            <a:xfrm>
              <a:off x="482074" y="1323509"/>
              <a:ext cx="1194170" cy="595869"/>
              <a:chOff x="8013617" y="5187507"/>
              <a:chExt cx="1194170" cy="595869"/>
            </a:xfrm>
          </p:grpSpPr>
          <p:sp>
            <p:nvSpPr>
              <p:cNvPr id="228" name="Rectangle 259"/>
              <p:cNvSpPr>
                <a:spLocks noChangeArrowheads="1"/>
              </p:cNvSpPr>
              <p:nvPr/>
            </p:nvSpPr>
            <p:spPr bwMode="auto">
              <a:xfrm>
                <a:off x="8027273" y="5187507"/>
                <a:ext cx="521510"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1961</a:t>
                </a:r>
                <a:endParaRPr lang="en-US" altLang="en-US" sz="1350" dirty="0">
                  <a:solidFill>
                    <a:srgbClr val="30353A"/>
                  </a:solidFill>
                </a:endParaRPr>
              </a:p>
            </p:txBody>
          </p:sp>
          <p:sp>
            <p:nvSpPr>
              <p:cNvPr id="229" name="Rectangle 346"/>
              <p:cNvSpPr>
                <a:spLocks noChangeArrowheads="1"/>
              </p:cNvSpPr>
              <p:nvPr/>
            </p:nvSpPr>
            <p:spPr bwMode="auto">
              <a:xfrm>
                <a:off x="8020357" y="5543995"/>
                <a:ext cx="1187430" cy="239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US" sz="750" dirty="0">
                    <a:solidFill>
                      <a:srgbClr val="30353A"/>
                    </a:solidFill>
                    <a:latin typeface="Calibri" panose="020F0502020204030204" pitchFamily="34" charset="0"/>
                    <a:sym typeface="Gesta Regular" charset="0"/>
                  </a:rPr>
                  <a:t>Pacific Plantronics</a:t>
                </a:r>
                <a:br>
                  <a:rPr lang="en-US" sz="750" dirty="0">
                    <a:solidFill>
                      <a:srgbClr val="30353A"/>
                    </a:solidFill>
                    <a:latin typeface="Calibri" panose="020F0502020204030204" pitchFamily="34" charset="0"/>
                    <a:sym typeface="Gesta Regular" charset="0"/>
                  </a:rPr>
                </a:br>
                <a:r>
                  <a:rPr lang="en-US" sz="750" dirty="0">
                    <a:solidFill>
                      <a:srgbClr val="30353A"/>
                    </a:solidFill>
                    <a:latin typeface="Calibri" panose="020F0502020204030204" pitchFamily="34" charset="0"/>
                    <a:sym typeface="Gesta Regular" charset="0"/>
                  </a:rPr>
                  <a:t>is incorporated</a:t>
                </a:r>
              </a:p>
            </p:txBody>
          </p:sp>
          <p:cxnSp>
            <p:nvCxnSpPr>
              <p:cNvPr id="230" name="Straight Connector 229"/>
              <p:cNvCxnSpPr/>
              <p:nvPr/>
            </p:nvCxnSpPr>
            <p:spPr>
              <a:xfrm>
                <a:off x="8013617" y="5492890"/>
                <a:ext cx="1008267" cy="0"/>
              </a:xfrm>
              <a:prstGeom prst="line">
                <a:avLst/>
              </a:prstGeom>
              <a:ln w="12700">
                <a:solidFill>
                  <a:srgbClr val="5C6670"/>
                </a:solidFill>
              </a:ln>
              <a:effectLst/>
            </p:spPr>
            <p:style>
              <a:lnRef idx="2">
                <a:schemeClr val="accent1"/>
              </a:lnRef>
              <a:fillRef idx="0">
                <a:schemeClr val="accent1"/>
              </a:fillRef>
              <a:effectRef idx="1">
                <a:schemeClr val="accent1"/>
              </a:effectRef>
              <a:fontRef idx="minor">
                <a:schemeClr val="tx1"/>
              </a:fontRef>
            </p:style>
          </p:cxnSp>
        </p:grpSp>
      </p:grpSp>
      <p:sp>
        <p:nvSpPr>
          <p:cNvPr id="7" name="Right Triangle 6"/>
          <p:cNvSpPr/>
          <p:nvPr/>
        </p:nvSpPr>
        <p:spPr>
          <a:xfrm>
            <a:off x="1819879" y="2370535"/>
            <a:ext cx="0" cy="249465"/>
          </a:xfrm>
          <a:custGeom>
            <a:avLst/>
            <a:gdLst>
              <a:gd name="connsiteX0" fmla="*/ 0 w 184944"/>
              <a:gd name="connsiteY0" fmla="*/ 332620 h 332620"/>
              <a:gd name="connsiteX1" fmla="*/ 0 w 184944"/>
              <a:gd name="connsiteY1" fmla="*/ 0 h 332620"/>
              <a:gd name="connsiteX2" fmla="*/ 184944 w 184944"/>
              <a:gd name="connsiteY2" fmla="*/ 332620 h 332620"/>
              <a:gd name="connsiteX3" fmla="*/ 0 w 184944"/>
              <a:gd name="connsiteY3" fmla="*/ 332620 h 332620"/>
              <a:gd name="connsiteX0" fmla="*/ 0 w 0"/>
              <a:gd name="connsiteY0" fmla="*/ 332620 h 332620"/>
              <a:gd name="connsiteX1" fmla="*/ 0 w 0"/>
              <a:gd name="connsiteY1" fmla="*/ 0 h 332620"/>
              <a:gd name="connsiteX2" fmla="*/ 0 w 0"/>
              <a:gd name="connsiteY2" fmla="*/ 332620 h 332620"/>
            </a:gdLst>
            <a:ahLst/>
            <a:cxnLst>
              <a:cxn ang="0">
                <a:pos x="connsiteX0" y="connsiteY0"/>
              </a:cxn>
              <a:cxn ang="0">
                <a:pos x="connsiteX1" y="connsiteY1"/>
              </a:cxn>
              <a:cxn ang="0">
                <a:pos x="connsiteX2" y="connsiteY2"/>
              </a:cxn>
            </a:cxnLst>
            <a:rect l="l" t="t" r="r" b="b"/>
            <a:pathLst>
              <a:path h="332620">
                <a:moveTo>
                  <a:pt x="0" y="332620"/>
                </a:moveTo>
                <a:lnTo>
                  <a:pt x="0" y="0"/>
                </a:lnTo>
                <a:lnTo>
                  <a:pt x="0" y="332620"/>
                </a:lnTo>
                <a:close/>
              </a:path>
            </a:pathLst>
          </a:cu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177" name="1964 photo" descr="Pilot w_headset.jpg"/>
          <p:cNvPicPr>
            <a:picLocks noChangeAspect="1"/>
          </p:cNvPicPr>
          <p:nvPr/>
        </p:nvPicPr>
        <p:blipFill rotWithShape="1">
          <a:blip r:embed="rId7" cstate="screen">
            <a:extLst>
              <a:ext uri="{28A0092B-C50C-407E-A947-70E740481C1C}">
                <a14:useLocalDpi xmlns:a14="http://schemas.microsoft.com/office/drawing/2010/main"/>
              </a:ext>
            </a:extLst>
          </a:blip>
          <a:srcRect b="12448"/>
          <a:stretch/>
        </p:blipFill>
        <p:spPr bwMode="auto">
          <a:xfrm>
            <a:off x="1481698" y="2581789"/>
            <a:ext cx="681281" cy="657902"/>
          </a:xfrm>
          <a:prstGeom prst="rect">
            <a:avLst/>
          </a:prstGeom>
          <a:noFill/>
          <a:ln w="9525" cmpd="sng">
            <a:noFill/>
            <a:miter lim="800000"/>
            <a:headEnd/>
            <a:tailEnd/>
          </a:ln>
        </p:spPr>
      </p:pic>
      <p:grpSp>
        <p:nvGrpSpPr>
          <p:cNvPr id="231" name="Group 230"/>
          <p:cNvGrpSpPr/>
          <p:nvPr/>
        </p:nvGrpSpPr>
        <p:grpSpPr>
          <a:xfrm>
            <a:off x="1481698" y="3264753"/>
            <a:ext cx="1137047" cy="623441"/>
            <a:chOff x="4737100" y="3931140"/>
            <a:chExt cx="1516063" cy="831254"/>
          </a:xfrm>
        </p:grpSpPr>
        <p:sp>
          <p:nvSpPr>
            <p:cNvPr id="232" name="Rectangle 319"/>
            <p:cNvSpPr>
              <a:spLocks noChangeArrowheads="1"/>
            </p:cNvSpPr>
            <p:nvPr/>
          </p:nvSpPr>
          <p:spPr bwMode="auto">
            <a:xfrm>
              <a:off x="4737100" y="3962400"/>
              <a:ext cx="1516063"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33" name="Rectangle 259"/>
            <p:cNvSpPr>
              <a:spLocks noChangeArrowheads="1"/>
            </p:cNvSpPr>
            <p:nvPr/>
          </p:nvSpPr>
          <p:spPr bwMode="auto">
            <a:xfrm>
              <a:off x="4777053" y="3931140"/>
              <a:ext cx="521511"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1963</a:t>
              </a:r>
              <a:endParaRPr lang="en-US" altLang="en-US" sz="1350" dirty="0">
                <a:solidFill>
                  <a:srgbClr val="30353A"/>
                </a:solidFill>
              </a:endParaRPr>
            </a:p>
          </p:txBody>
        </p:sp>
        <p:sp>
          <p:nvSpPr>
            <p:cNvPr id="234" name="Rectangle 346"/>
            <p:cNvSpPr>
              <a:spLocks noChangeArrowheads="1"/>
            </p:cNvSpPr>
            <p:nvPr/>
          </p:nvSpPr>
          <p:spPr bwMode="auto">
            <a:xfrm>
              <a:off x="4792609" y="4283630"/>
              <a:ext cx="1006803" cy="478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GB" altLang="en-US" sz="750" dirty="0">
                  <a:solidFill>
                    <a:srgbClr val="30353A"/>
                  </a:solidFill>
                  <a:latin typeface="Calibri" panose="020F0502020204030204" pitchFamily="34" charset="0"/>
                </a:rPr>
                <a:t>FAA selects Plantronics</a:t>
              </a:r>
            </a:p>
            <a:p>
              <a:pPr defTabSz="685800">
                <a:lnSpc>
                  <a:spcPts val="675"/>
                </a:lnSpc>
              </a:pPr>
              <a:r>
                <a:rPr lang="en-GB" altLang="en-US" sz="750" dirty="0">
                  <a:solidFill>
                    <a:srgbClr val="30353A"/>
                  </a:solidFill>
                  <a:latin typeface="Calibri" panose="020F0502020204030204" pitchFamily="34" charset="0"/>
                </a:rPr>
                <a:t>as sole headset provider</a:t>
              </a:r>
            </a:p>
          </p:txBody>
        </p:sp>
        <p:cxnSp>
          <p:nvCxnSpPr>
            <p:cNvPr id="235" name="Straight Connector 234"/>
            <p:cNvCxnSpPr/>
            <p:nvPr/>
          </p:nvCxnSpPr>
          <p:spPr>
            <a:xfrm>
              <a:off x="4781182" y="4234035"/>
              <a:ext cx="858984" cy="0"/>
            </a:xfrm>
            <a:prstGeom prst="line">
              <a:avLst/>
            </a:prstGeom>
            <a:ln w="12700">
              <a:solidFill>
                <a:srgbClr val="5C6670"/>
              </a:solidFill>
            </a:ln>
            <a:effectLst/>
          </p:spPr>
          <p:style>
            <a:lnRef idx="2">
              <a:schemeClr val="accent1"/>
            </a:lnRef>
            <a:fillRef idx="0">
              <a:schemeClr val="accent1"/>
            </a:fillRef>
            <a:effectRef idx="1">
              <a:schemeClr val="accent1"/>
            </a:effectRef>
            <a:fontRef idx="minor">
              <a:schemeClr val="tx1"/>
            </a:fontRef>
          </p:style>
        </p:cxnSp>
      </p:grpSp>
      <p:grpSp>
        <p:nvGrpSpPr>
          <p:cNvPr id="246" name="Group 245"/>
          <p:cNvGrpSpPr/>
          <p:nvPr/>
        </p:nvGrpSpPr>
        <p:grpSpPr>
          <a:xfrm>
            <a:off x="5942452" y="280858"/>
            <a:ext cx="1013756" cy="2078174"/>
            <a:chOff x="6399269" y="374477"/>
            <a:chExt cx="1351674" cy="2770898"/>
          </a:xfrm>
        </p:grpSpPr>
        <p:sp>
          <p:nvSpPr>
            <p:cNvPr id="5" name="Freeform 4"/>
            <p:cNvSpPr/>
            <p:nvPr/>
          </p:nvSpPr>
          <p:spPr>
            <a:xfrm>
              <a:off x="7004368" y="1920079"/>
              <a:ext cx="0" cy="1225296"/>
            </a:xfrm>
            <a:custGeom>
              <a:avLst/>
              <a:gdLst>
                <a:gd name="connsiteX0" fmla="*/ 0 w 1212850"/>
                <a:gd name="connsiteY0" fmla="*/ 0 h 1581150"/>
                <a:gd name="connsiteX1" fmla="*/ 231775 w 1212850"/>
                <a:gd name="connsiteY1" fmla="*/ 0 h 1581150"/>
                <a:gd name="connsiteX2" fmla="*/ 1212850 w 1212850"/>
                <a:gd name="connsiteY2" fmla="*/ 1581150 h 1581150"/>
                <a:gd name="connsiteX3" fmla="*/ 0 w 1212850"/>
                <a:gd name="connsiteY3" fmla="*/ 0 h 1581150"/>
                <a:gd name="connsiteX0" fmla="*/ 0 w 1505744"/>
                <a:gd name="connsiteY0" fmla="*/ 7144 h 1588294"/>
                <a:gd name="connsiteX1" fmla="*/ 1505744 w 1505744"/>
                <a:gd name="connsiteY1" fmla="*/ 0 h 1588294"/>
                <a:gd name="connsiteX2" fmla="*/ 1212850 w 1505744"/>
                <a:gd name="connsiteY2" fmla="*/ 1588294 h 1588294"/>
                <a:gd name="connsiteX3" fmla="*/ 0 w 1505744"/>
                <a:gd name="connsiteY3" fmla="*/ 7144 h 1588294"/>
                <a:gd name="connsiteX0" fmla="*/ 0 w 300831"/>
                <a:gd name="connsiteY0" fmla="*/ 0 h 1604963"/>
                <a:gd name="connsiteX1" fmla="*/ 300831 w 300831"/>
                <a:gd name="connsiteY1" fmla="*/ 16669 h 1604963"/>
                <a:gd name="connsiteX2" fmla="*/ 7937 w 300831"/>
                <a:gd name="connsiteY2" fmla="*/ 1604963 h 1604963"/>
                <a:gd name="connsiteX3" fmla="*/ 0 w 300831"/>
                <a:gd name="connsiteY3" fmla="*/ 0 h 1604963"/>
                <a:gd name="connsiteX0" fmla="*/ 0 w 7937"/>
                <a:gd name="connsiteY0" fmla="*/ 0 h 1604963"/>
                <a:gd name="connsiteX1" fmla="*/ 7937 w 7937"/>
                <a:gd name="connsiteY1" fmla="*/ 1604963 h 1604963"/>
                <a:gd name="connsiteX2" fmla="*/ 0 w 7937"/>
                <a:gd name="connsiteY2" fmla="*/ 0 h 1604963"/>
              </a:gdLst>
              <a:ahLst/>
              <a:cxnLst>
                <a:cxn ang="0">
                  <a:pos x="connsiteX0" y="connsiteY0"/>
                </a:cxn>
                <a:cxn ang="0">
                  <a:pos x="connsiteX1" y="connsiteY1"/>
                </a:cxn>
                <a:cxn ang="0">
                  <a:pos x="connsiteX2" y="connsiteY2"/>
                </a:cxn>
              </a:cxnLst>
              <a:rect l="l" t="t" r="r" b="b"/>
              <a:pathLst>
                <a:path w="7937" h="1604963">
                  <a:moveTo>
                    <a:pt x="0" y="0"/>
                  </a:moveTo>
                  <a:cubicBezTo>
                    <a:pt x="2646" y="534988"/>
                    <a:pt x="5291" y="1069975"/>
                    <a:pt x="7937" y="1604963"/>
                  </a:cubicBezTo>
                  <a:cubicBezTo>
                    <a:pt x="5291" y="1069975"/>
                    <a:pt x="2646" y="534988"/>
                    <a:pt x="0" y="0"/>
                  </a:cubicBezTo>
                  <a:close/>
                </a:path>
              </a:pathLst>
            </a:custGeom>
            <a:noFill/>
            <a:ln w="9525" cmpd="sng">
              <a:solidFill>
                <a:srgbClr val="5C66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nvGrpSpPr>
            <p:cNvPr id="148" name="Group 147"/>
            <p:cNvGrpSpPr/>
            <p:nvPr/>
          </p:nvGrpSpPr>
          <p:grpSpPr>
            <a:xfrm>
              <a:off x="6399269" y="374477"/>
              <a:ext cx="1351674" cy="715560"/>
              <a:chOff x="8010339" y="5187507"/>
              <a:chExt cx="1351674" cy="715560"/>
            </a:xfrm>
          </p:grpSpPr>
          <p:sp>
            <p:nvSpPr>
              <p:cNvPr id="149" name="Rectangle 259"/>
              <p:cNvSpPr>
                <a:spLocks noChangeArrowheads="1"/>
              </p:cNvSpPr>
              <p:nvPr/>
            </p:nvSpPr>
            <p:spPr bwMode="auto">
              <a:xfrm>
                <a:off x="8010339" y="5187507"/>
                <a:ext cx="521510"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2013</a:t>
                </a:r>
                <a:endParaRPr lang="en-US" altLang="en-US" sz="1350" dirty="0">
                  <a:solidFill>
                    <a:srgbClr val="30353A"/>
                  </a:solidFill>
                </a:endParaRPr>
              </a:p>
            </p:txBody>
          </p:sp>
          <p:sp>
            <p:nvSpPr>
              <p:cNvPr id="150" name="Rectangle 346"/>
              <p:cNvSpPr>
                <a:spLocks noChangeArrowheads="1"/>
              </p:cNvSpPr>
              <p:nvPr/>
            </p:nvSpPr>
            <p:spPr bwMode="auto">
              <a:xfrm>
                <a:off x="8020358" y="5543995"/>
                <a:ext cx="1341655" cy="359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US" sz="750" dirty="0">
                    <a:solidFill>
                      <a:srgbClr val="30353A"/>
                    </a:solidFill>
                    <a:latin typeface="Calibri" panose="020F0502020204030204" pitchFamily="34" charset="0"/>
                    <a:sym typeface="Gesta Regular" charset="0"/>
                  </a:rPr>
                  <a:t>Contextual intelligence expanded in Voyager </a:t>
                </a:r>
                <a:br>
                  <a:rPr lang="en-US" sz="750" dirty="0">
                    <a:solidFill>
                      <a:srgbClr val="30353A"/>
                    </a:solidFill>
                    <a:latin typeface="Calibri" panose="020F0502020204030204" pitchFamily="34" charset="0"/>
                    <a:sym typeface="Gesta Regular" charset="0"/>
                  </a:rPr>
                </a:br>
                <a:r>
                  <a:rPr lang="en-US" sz="750" dirty="0">
                    <a:solidFill>
                      <a:srgbClr val="30353A"/>
                    </a:solidFill>
                    <a:latin typeface="Calibri" panose="020F0502020204030204" pitchFamily="34" charset="0"/>
                    <a:sym typeface="Gesta Regular" charset="0"/>
                  </a:rPr>
                  <a:t>and Blackwire Families</a:t>
                </a:r>
              </a:p>
            </p:txBody>
          </p:sp>
          <p:cxnSp>
            <p:nvCxnSpPr>
              <p:cNvPr id="151" name="Straight Connector 150"/>
              <p:cNvCxnSpPr/>
              <p:nvPr/>
            </p:nvCxnSpPr>
            <p:spPr>
              <a:xfrm>
                <a:off x="8013615" y="5492890"/>
                <a:ext cx="1263063"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pic>
          <p:nvPicPr>
            <p:cNvPr id="211" name="Picture 21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491821" y="1141475"/>
              <a:ext cx="1085850" cy="746125"/>
            </a:xfrm>
            <a:prstGeom prst="rect">
              <a:avLst/>
            </a:prstGeom>
            <a:ln w="9525" cmpd="sng">
              <a:noFill/>
            </a:ln>
            <a:effectLst/>
          </p:spPr>
        </p:pic>
      </p:grpSp>
      <p:grpSp>
        <p:nvGrpSpPr>
          <p:cNvPr id="248" name="Group 247"/>
          <p:cNvGrpSpPr/>
          <p:nvPr/>
        </p:nvGrpSpPr>
        <p:grpSpPr>
          <a:xfrm>
            <a:off x="6612678" y="2373189"/>
            <a:ext cx="779849" cy="1867650"/>
            <a:chOff x="7292903" y="3164252"/>
            <a:chExt cx="1039799" cy="2490200"/>
          </a:xfrm>
        </p:grpSpPr>
        <p:sp>
          <p:nvSpPr>
            <p:cNvPr id="32" name="Right Triangle 31"/>
            <p:cNvSpPr/>
            <p:nvPr/>
          </p:nvSpPr>
          <p:spPr>
            <a:xfrm>
              <a:off x="7781661" y="3164252"/>
              <a:ext cx="0" cy="807323"/>
            </a:xfrm>
            <a:custGeom>
              <a:avLst/>
              <a:gdLst>
                <a:gd name="connsiteX0" fmla="*/ 0 w 184944"/>
                <a:gd name="connsiteY0" fmla="*/ 1282812 h 1282812"/>
                <a:gd name="connsiteX1" fmla="*/ 0 w 184944"/>
                <a:gd name="connsiteY1" fmla="*/ 0 h 1282812"/>
                <a:gd name="connsiteX2" fmla="*/ 184944 w 184944"/>
                <a:gd name="connsiteY2" fmla="*/ 1282812 h 1282812"/>
                <a:gd name="connsiteX3" fmla="*/ 0 w 184944"/>
                <a:gd name="connsiteY3" fmla="*/ 1282812 h 1282812"/>
                <a:gd name="connsiteX0" fmla="*/ 0 w 0"/>
                <a:gd name="connsiteY0" fmla="*/ 1282812 h 1282812"/>
                <a:gd name="connsiteX1" fmla="*/ 0 w 0"/>
                <a:gd name="connsiteY1" fmla="*/ 0 h 1282812"/>
                <a:gd name="connsiteX2" fmla="*/ 0 w 0"/>
                <a:gd name="connsiteY2" fmla="*/ 1282812 h 1282812"/>
              </a:gdLst>
              <a:ahLst/>
              <a:cxnLst>
                <a:cxn ang="0">
                  <a:pos x="connsiteX0" y="connsiteY0"/>
                </a:cxn>
                <a:cxn ang="0">
                  <a:pos x="connsiteX1" y="connsiteY1"/>
                </a:cxn>
                <a:cxn ang="0">
                  <a:pos x="connsiteX2" y="connsiteY2"/>
                </a:cxn>
              </a:cxnLst>
              <a:rect l="l" t="t" r="r" b="b"/>
              <a:pathLst>
                <a:path h="1282812">
                  <a:moveTo>
                    <a:pt x="0" y="1282812"/>
                  </a:moveTo>
                  <a:lnTo>
                    <a:pt x="0" y="0"/>
                  </a:lnTo>
                  <a:lnTo>
                    <a:pt x="0" y="1282812"/>
                  </a:lnTo>
                  <a:close/>
                </a:path>
              </a:pathLst>
            </a:custGeom>
            <a:noFill/>
            <a:ln w="952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nvGrpSpPr>
            <p:cNvPr id="143" name="Group 142"/>
            <p:cNvGrpSpPr/>
            <p:nvPr/>
          </p:nvGrpSpPr>
          <p:grpSpPr>
            <a:xfrm>
              <a:off x="7314071" y="4819200"/>
              <a:ext cx="1018631" cy="835252"/>
              <a:chOff x="8177671" y="5251011"/>
              <a:chExt cx="1018631" cy="835252"/>
            </a:xfrm>
          </p:grpSpPr>
          <p:sp>
            <p:nvSpPr>
              <p:cNvPr id="138" name="Rectangle 259"/>
              <p:cNvSpPr>
                <a:spLocks noChangeArrowheads="1"/>
              </p:cNvSpPr>
              <p:nvPr/>
            </p:nvSpPr>
            <p:spPr bwMode="auto">
              <a:xfrm>
                <a:off x="8182858" y="5251011"/>
                <a:ext cx="521511"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2014</a:t>
                </a:r>
                <a:endParaRPr lang="en-US" altLang="en-US" sz="1350" dirty="0">
                  <a:solidFill>
                    <a:srgbClr val="30353A"/>
                  </a:solidFill>
                </a:endParaRPr>
              </a:p>
            </p:txBody>
          </p:sp>
          <p:sp>
            <p:nvSpPr>
              <p:cNvPr id="139" name="Rectangle 346"/>
              <p:cNvSpPr>
                <a:spLocks noChangeArrowheads="1"/>
              </p:cNvSpPr>
              <p:nvPr/>
            </p:nvSpPr>
            <p:spPr bwMode="auto">
              <a:xfrm>
                <a:off x="8190451" y="5607499"/>
                <a:ext cx="984758" cy="478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US" sz="750" dirty="0">
                    <a:solidFill>
                      <a:srgbClr val="30353A"/>
                    </a:solidFill>
                    <a:latin typeface="Calibri" panose="020F0502020204030204" pitchFamily="34" charset="0"/>
                    <a:sym typeface="Gesta Regular" charset="0"/>
                  </a:rPr>
                  <a:t>Voyager Edge blends contextual intelligence and minimalist design </a:t>
                </a:r>
              </a:p>
            </p:txBody>
          </p:sp>
          <p:cxnSp>
            <p:nvCxnSpPr>
              <p:cNvPr id="140" name="Straight Connector 139"/>
              <p:cNvCxnSpPr/>
              <p:nvPr/>
            </p:nvCxnSpPr>
            <p:spPr>
              <a:xfrm>
                <a:off x="8177671" y="5556394"/>
                <a:ext cx="1018631"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pic>
          <p:nvPicPr>
            <p:cNvPr id="212" name="Picture 2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92903" y="4048619"/>
              <a:ext cx="982088" cy="746125"/>
            </a:xfrm>
            <a:prstGeom prst="rect">
              <a:avLst/>
            </a:prstGeom>
            <a:ln w="9525" cmpd="sng">
              <a:noFill/>
            </a:ln>
            <a:effectLst/>
          </p:spPr>
        </p:pic>
      </p:grpSp>
      <p:grpSp>
        <p:nvGrpSpPr>
          <p:cNvPr id="250" name="Group 249"/>
          <p:cNvGrpSpPr/>
          <p:nvPr/>
        </p:nvGrpSpPr>
        <p:grpSpPr>
          <a:xfrm>
            <a:off x="5358349" y="2373253"/>
            <a:ext cx="1137047" cy="2325541"/>
            <a:chOff x="5620464" y="3164336"/>
            <a:chExt cx="1516063" cy="3100722"/>
          </a:xfrm>
        </p:grpSpPr>
        <p:grpSp>
          <p:nvGrpSpPr>
            <p:cNvPr id="163" name="Group 162"/>
            <p:cNvGrpSpPr/>
            <p:nvPr/>
          </p:nvGrpSpPr>
          <p:grpSpPr>
            <a:xfrm>
              <a:off x="5620464" y="5314113"/>
              <a:ext cx="1516063" cy="950945"/>
              <a:chOff x="4737100" y="3931140"/>
              <a:chExt cx="1516063" cy="950945"/>
            </a:xfrm>
          </p:grpSpPr>
          <p:sp>
            <p:nvSpPr>
              <p:cNvPr id="164" name="Rectangle 319"/>
              <p:cNvSpPr>
                <a:spLocks noChangeArrowheads="1"/>
              </p:cNvSpPr>
              <p:nvPr/>
            </p:nvSpPr>
            <p:spPr bwMode="auto">
              <a:xfrm>
                <a:off x="4737100" y="3962400"/>
                <a:ext cx="1516063"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65" name="Rectangle 259"/>
              <p:cNvSpPr>
                <a:spLocks noChangeArrowheads="1"/>
              </p:cNvSpPr>
              <p:nvPr/>
            </p:nvSpPr>
            <p:spPr bwMode="auto">
              <a:xfrm>
                <a:off x="4964021" y="3931140"/>
                <a:ext cx="521511"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2011</a:t>
                </a:r>
                <a:endParaRPr lang="en-US" altLang="en-US" sz="1350" dirty="0">
                  <a:solidFill>
                    <a:srgbClr val="30353A"/>
                  </a:solidFill>
                </a:endParaRPr>
              </a:p>
            </p:txBody>
          </p:sp>
          <p:sp>
            <p:nvSpPr>
              <p:cNvPr id="166" name="Rectangle 346"/>
              <p:cNvSpPr>
                <a:spLocks noChangeArrowheads="1"/>
              </p:cNvSpPr>
              <p:nvPr/>
            </p:nvSpPr>
            <p:spPr bwMode="auto">
              <a:xfrm>
                <a:off x="4979577" y="4283630"/>
                <a:ext cx="1081722" cy="598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US" sz="750" dirty="0">
                    <a:solidFill>
                      <a:srgbClr val="30353A"/>
                    </a:solidFill>
                    <a:latin typeface="Calibri" panose="020F0502020204030204" pitchFamily="34" charset="0"/>
                    <a:sym typeface="Gesta Regular" charset="0"/>
                  </a:rPr>
                  <a:t>Contextual intelligence introduced with Voyager PRO UC</a:t>
                </a:r>
              </a:p>
              <a:p>
                <a:pPr defTabSz="685800">
                  <a:lnSpc>
                    <a:spcPts val="675"/>
                  </a:lnSpc>
                </a:pPr>
                <a:endParaRPr lang="en-US" altLang="en-US" sz="750" dirty="0">
                  <a:solidFill>
                    <a:srgbClr val="30353A"/>
                  </a:solidFill>
                  <a:latin typeface="Calibri" panose="020F0502020204030204" pitchFamily="34" charset="0"/>
                </a:endParaRPr>
              </a:p>
            </p:txBody>
          </p:sp>
          <p:cxnSp>
            <p:nvCxnSpPr>
              <p:cNvPr id="167" name="Straight Connector 166"/>
              <p:cNvCxnSpPr/>
              <p:nvPr/>
            </p:nvCxnSpPr>
            <p:spPr>
              <a:xfrm>
                <a:off x="4964022" y="4234035"/>
                <a:ext cx="1038545"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sp>
          <p:nvSpPr>
            <p:cNvPr id="240" name="Rectangle 239"/>
            <p:cNvSpPr/>
            <p:nvPr/>
          </p:nvSpPr>
          <p:spPr>
            <a:xfrm>
              <a:off x="5720359" y="4564413"/>
              <a:ext cx="1088136" cy="747094"/>
            </a:xfrm>
            <a:prstGeom prst="rect">
              <a:avLst/>
            </a:prstGeom>
            <a:no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Right Triangle 2"/>
            <p:cNvSpPr/>
            <p:nvPr/>
          </p:nvSpPr>
          <p:spPr>
            <a:xfrm rot="10800000" flipH="1">
              <a:off x="6248174" y="3164336"/>
              <a:ext cx="0" cy="1392145"/>
            </a:xfrm>
            <a:custGeom>
              <a:avLst/>
              <a:gdLst>
                <a:gd name="connsiteX0" fmla="*/ 0 w 184944"/>
                <a:gd name="connsiteY0" fmla="*/ 249765 h 249765"/>
                <a:gd name="connsiteX1" fmla="*/ 0 w 184944"/>
                <a:gd name="connsiteY1" fmla="*/ 0 h 249765"/>
                <a:gd name="connsiteX2" fmla="*/ 184944 w 184944"/>
                <a:gd name="connsiteY2" fmla="*/ 249765 h 249765"/>
                <a:gd name="connsiteX3" fmla="*/ 0 w 184944"/>
                <a:gd name="connsiteY3" fmla="*/ 249765 h 249765"/>
                <a:gd name="connsiteX0" fmla="*/ 0 w 0"/>
                <a:gd name="connsiteY0" fmla="*/ 249765 h 249765"/>
                <a:gd name="connsiteX1" fmla="*/ 0 w 0"/>
                <a:gd name="connsiteY1" fmla="*/ 0 h 249765"/>
                <a:gd name="connsiteX2" fmla="*/ 0 w 0"/>
                <a:gd name="connsiteY2" fmla="*/ 249765 h 249765"/>
              </a:gdLst>
              <a:ahLst/>
              <a:cxnLst>
                <a:cxn ang="0">
                  <a:pos x="connsiteX0" y="connsiteY0"/>
                </a:cxn>
                <a:cxn ang="0">
                  <a:pos x="connsiteX1" y="connsiteY1"/>
                </a:cxn>
                <a:cxn ang="0">
                  <a:pos x="connsiteX2" y="connsiteY2"/>
                </a:cxn>
              </a:cxnLst>
              <a:rect l="l" t="t" r="r" b="b"/>
              <a:pathLst>
                <a:path h="249765">
                  <a:moveTo>
                    <a:pt x="0" y="249765"/>
                  </a:moveTo>
                  <a:lnTo>
                    <a:pt x="0" y="0"/>
                  </a:lnTo>
                  <a:lnTo>
                    <a:pt x="0" y="249765"/>
                  </a:lnTo>
                  <a:close/>
                </a:path>
              </a:pathLst>
            </a:custGeom>
            <a:noFill/>
            <a:ln w="9525" cmpd="sng">
              <a:solidFill>
                <a:srgbClr val="5C66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grpSp>
        <p:nvGrpSpPr>
          <p:cNvPr id="247" name="Group 246"/>
          <p:cNvGrpSpPr/>
          <p:nvPr/>
        </p:nvGrpSpPr>
        <p:grpSpPr>
          <a:xfrm>
            <a:off x="6979246" y="794880"/>
            <a:ext cx="910628" cy="1570350"/>
            <a:chOff x="7781661" y="1059840"/>
            <a:chExt cx="1214171" cy="2093800"/>
          </a:xfrm>
        </p:grpSpPr>
        <p:sp>
          <p:nvSpPr>
            <p:cNvPr id="31" name="Right Triangle 30"/>
            <p:cNvSpPr/>
            <p:nvPr/>
          </p:nvSpPr>
          <p:spPr>
            <a:xfrm>
              <a:off x="8685680" y="2929998"/>
              <a:ext cx="69" cy="223642"/>
            </a:xfrm>
            <a:custGeom>
              <a:avLst/>
              <a:gdLst>
                <a:gd name="connsiteX0" fmla="*/ 0 w 184944"/>
                <a:gd name="connsiteY0" fmla="*/ 324000 h 324000"/>
                <a:gd name="connsiteX1" fmla="*/ 0 w 184944"/>
                <a:gd name="connsiteY1" fmla="*/ 0 h 324000"/>
                <a:gd name="connsiteX2" fmla="*/ 184944 w 184944"/>
                <a:gd name="connsiteY2" fmla="*/ 324000 h 324000"/>
                <a:gd name="connsiteX3" fmla="*/ 0 w 184944"/>
                <a:gd name="connsiteY3" fmla="*/ 324000 h 324000"/>
                <a:gd name="connsiteX0" fmla="*/ 0 w 0"/>
                <a:gd name="connsiteY0" fmla="*/ 324000 h 324000"/>
                <a:gd name="connsiteX1" fmla="*/ 0 w 0"/>
                <a:gd name="connsiteY1" fmla="*/ 0 h 324000"/>
                <a:gd name="connsiteX2" fmla="*/ 0 w 0"/>
                <a:gd name="connsiteY2" fmla="*/ 324000 h 324000"/>
              </a:gdLst>
              <a:ahLst/>
              <a:cxnLst>
                <a:cxn ang="0">
                  <a:pos x="connsiteX0" y="connsiteY0"/>
                </a:cxn>
                <a:cxn ang="0">
                  <a:pos x="connsiteX1" y="connsiteY1"/>
                </a:cxn>
                <a:cxn ang="0">
                  <a:pos x="connsiteX2" y="connsiteY2"/>
                </a:cxn>
              </a:cxnLst>
              <a:rect l="l" t="t" r="r" b="b"/>
              <a:pathLst>
                <a:path h="324000">
                  <a:moveTo>
                    <a:pt x="0" y="324000"/>
                  </a:moveTo>
                  <a:lnTo>
                    <a:pt x="0" y="0"/>
                  </a:lnTo>
                  <a:lnTo>
                    <a:pt x="0" y="324000"/>
                  </a:lnTo>
                  <a:close/>
                </a:path>
              </a:pathLst>
            </a:custGeom>
            <a:noFill/>
            <a:ln w="9525" cmpd="sng">
              <a:solidFill>
                <a:srgbClr val="5C66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nvGrpSpPr>
            <p:cNvPr id="215" name="Group 214"/>
            <p:cNvGrpSpPr/>
            <p:nvPr/>
          </p:nvGrpSpPr>
          <p:grpSpPr>
            <a:xfrm>
              <a:off x="7856593" y="1059840"/>
              <a:ext cx="1139239" cy="1074633"/>
              <a:chOff x="8010339" y="5084475"/>
              <a:chExt cx="1139239" cy="1074633"/>
            </a:xfrm>
          </p:grpSpPr>
          <p:sp>
            <p:nvSpPr>
              <p:cNvPr id="216" name="Rectangle 259"/>
              <p:cNvSpPr>
                <a:spLocks noChangeArrowheads="1"/>
              </p:cNvSpPr>
              <p:nvPr/>
            </p:nvSpPr>
            <p:spPr bwMode="auto">
              <a:xfrm>
                <a:off x="8010339" y="5084475"/>
                <a:ext cx="521511"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2015</a:t>
                </a:r>
                <a:endParaRPr lang="en-US" altLang="en-US" sz="1350" dirty="0">
                  <a:solidFill>
                    <a:srgbClr val="30353A"/>
                  </a:solidFill>
                </a:endParaRPr>
              </a:p>
            </p:txBody>
          </p:sp>
          <p:sp>
            <p:nvSpPr>
              <p:cNvPr id="236" name="Rectangle 346"/>
              <p:cNvSpPr>
                <a:spLocks noChangeArrowheads="1"/>
              </p:cNvSpPr>
              <p:nvPr/>
            </p:nvSpPr>
            <p:spPr bwMode="auto">
              <a:xfrm>
                <a:off x="8020356" y="5440963"/>
                <a:ext cx="1071014" cy="718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US" sz="750" dirty="0">
                    <a:solidFill>
                      <a:srgbClr val="30353A"/>
                    </a:solidFill>
                    <a:latin typeface="Calibri" panose="020F0502020204030204" pitchFamily="34" charset="0"/>
                    <a:sym typeface="Gesta Regular" charset="0"/>
                  </a:rPr>
                  <a:t>Voyager Focus UC </a:t>
                </a:r>
                <a:br>
                  <a:rPr lang="en-US" sz="750" dirty="0">
                    <a:solidFill>
                      <a:srgbClr val="30353A"/>
                    </a:solidFill>
                    <a:latin typeface="Calibri" panose="020F0502020204030204" pitchFamily="34" charset="0"/>
                    <a:sym typeface="Gesta Regular" charset="0"/>
                  </a:rPr>
                </a:br>
                <a:r>
                  <a:rPr lang="en-US" sz="750" dirty="0">
                    <a:solidFill>
                      <a:srgbClr val="30353A"/>
                    </a:solidFill>
                    <a:latin typeface="Calibri" panose="020F0502020204030204" pitchFamily="34" charset="0"/>
                    <a:sym typeface="Gesta Regular" charset="0"/>
                  </a:rPr>
                  <a:t>brings together</a:t>
                </a:r>
                <a:br>
                  <a:rPr lang="en-US" sz="750" dirty="0">
                    <a:solidFill>
                      <a:srgbClr val="30353A"/>
                    </a:solidFill>
                    <a:latin typeface="Calibri" panose="020F0502020204030204" pitchFamily="34" charset="0"/>
                    <a:sym typeface="Gesta Regular" charset="0"/>
                  </a:rPr>
                </a:br>
                <a:r>
                  <a:rPr lang="en-US" sz="750" dirty="0">
                    <a:solidFill>
                      <a:srgbClr val="30353A"/>
                    </a:solidFill>
                    <a:latin typeface="Calibri" panose="020F0502020204030204" pitchFamily="34" charset="0"/>
                    <a:sym typeface="Gesta Regular" charset="0"/>
                  </a:rPr>
                  <a:t>UC, context,</a:t>
                </a:r>
                <a:br>
                  <a:rPr lang="en-US" sz="750" dirty="0">
                    <a:solidFill>
                      <a:srgbClr val="30353A"/>
                    </a:solidFill>
                    <a:latin typeface="Calibri" panose="020F0502020204030204" pitchFamily="34" charset="0"/>
                    <a:sym typeface="Gesta Regular" charset="0"/>
                  </a:rPr>
                </a:br>
                <a:r>
                  <a:rPr lang="en-US" sz="750" dirty="0">
                    <a:solidFill>
                      <a:srgbClr val="30353A"/>
                    </a:solidFill>
                    <a:latin typeface="Calibri" panose="020F0502020204030204" pitchFamily="34" charset="0"/>
                    <a:sym typeface="Gesta Regular" charset="0"/>
                  </a:rPr>
                  <a:t>wireless, and Active Noise Cancellation</a:t>
                </a:r>
                <a:br>
                  <a:rPr lang="en-US" sz="750" dirty="0">
                    <a:solidFill>
                      <a:srgbClr val="30353A"/>
                    </a:solidFill>
                    <a:latin typeface="Calibri" panose="020F0502020204030204" pitchFamily="34" charset="0"/>
                    <a:sym typeface="Gesta Regular" charset="0"/>
                  </a:rPr>
                </a:br>
                <a:endParaRPr lang="en-US" sz="750" dirty="0">
                  <a:solidFill>
                    <a:srgbClr val="30353A"/>
                  </a:solidFill>
                  <a:latin typeface="Calibri" panose="020F0502020204030204" pitchFamily="34" charset="0"/>
                  <a:sym typeface="Gesta Regular" charset="0"/>
                </a:endParaRPr>
              </a:p>
            </p:txBody>
          </p:sp>
          <p:cxnSp>
            <p:nvCxnSpPr>
              <p:cNvPr id="237" name="Straight Connector 236"/>
              <p:cNvCxnSpPr/>
              <p:nvPr/>
            </p:nvCxnSpPr>
            <p:spPr>
              <a:xfrm>
                <a:off x="8013615" y="5389858"/>
                <a:ext cx="1135963" cy="0"/>
              </a:xfrm>
              <a:prstGeom prst="line">
                <a:avLst/>
              </a:prstGeom>
              <a:ln w="12700">
                <a:solidFill>
                  <a:srgbClr val="5C6670"/>
                </a:solidFill>
              </a:ln>
              <a:effectLst/>
            </p:spPr>
            <p:style>
              <a:lnRef idx="2">
                <a:schemeClr val="accent1"/>
              </a:lnRef>
              <a:fillRef idx="0">
                <a:schemeClr val="accent1"/>
              </a:fillRef>
              <a:effectRef idx="1">
                <a:schemeClr val="accent1"/>
              </a:effectRef>
              <a:fontRef idx="minor">
                <a:schemeClr val="tx1"/>
              </a:fontRef>
            </p:style>
          </p:cxnSp>
        </p:grpSp>
        <p:sp>
          <p:nvSpPr>
            <p:cNvPr id="239" name="Rectangle 238"/>
            <p:cNvSpPr/>
            <p:nvPr/>
          </p:nvSpPr>
          <p:spPr>
            <a:xfrm>
              <a:off x="7781661" y="1080473"/>
              <a:ext cx="1214171" cy="1845588"/>
            </a:xfrm>
            <a:prstGeom prst="rect">
              <a:avLst/>
            </a:prstGeom>
            <a:noFill/>
            <a:ln w="9525" cmpd="sng">
              <a:solidFill>
                <a:srgbClr val="5C66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18" name="Picture 21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043351" y="2027684"/>
              <a:ext cx="727353" cy="875647"/>
            </a:xfrm>
            <a:prstGeom prst="rect">
              <a:avLst/>
            </a:prstGeom>
          </p:spPr>
        </p:pic>
      </p:grpSp>
      <p:pic>
        <p:nvPicPr>
          <p:cNvPr id="25" name="Picture 2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14630" y="3495916"/>
            <a:ext cx="536341" cy="483917"/>
          </a:xfrm>
          <a:prstGeom prst="rect">
            <a:avLst/>
          </a:prstGeom>
        </p:spPr>
      </p:pic>
      <p:sp>
        <p:nvSpPr>
          <p:cNvPr id="4" name="Rectangle 6"/>
          <p:cNvSpPr>
            <a:spLocks noChangeArrowheads="1"/>
          </p:cNvSpPr>
          <p:nvPr/>
        </p:nvSpPr>
        <p:spPr bwMode="auto">
          <a:xfrm>
            <a:off x="1330909" y="2345930"/>
            <a:ext cx="6461522" cy="39290"/>
          </a:xfrm>
          <a:prstGeom prst="rect">
            <a:avLst/>
          </a:prstGeom>
          <a:solidFill>
            <a:schemeClr val="accent3"/>
          </a:solidFill>
          <a:ln>
            <a:noFill/>
          </a:ln>
          <a:effectLst/>
          <a:extLst/>
        </p:spPr>
        <p:txBody>
          <a:bodyPr vert="horz" wrap="square" lIns="68580" tIns="34290" rIns="68580" bIns="34290" numCol="1" anchor="t" anchorCtr="0" compatLnSpc="1">
            <a:prstTxWarp prst="textNoShape">
              <a:avLst/>
            </a:prstTxWarp>
          </a:bodyPr>
          <a:lstStyle/>
          <a:p>
            <a:endParaRPr lang="en-GB" sz="1350">
              <a:ln>
                <a:solidFill>
                  <a:schemeClr val="accent1"/>
                </a:solidFill>
              </a:ln>
            </a:endParaRPr>
          </a:p>
        </p:txBody>
      </p:sp>
      <p:sp>
        <p:nvSpPr>
          <p:cNvPr id="267" name="Freeform 266"/>
          <p:cNvSpPr>
            <a:spLocks/>
          </p:cNvSpPr>
          <p:nvPr/>
        </p:nvSpPr>
        <p:spPr bwMode="auto">
          <a:xfrm>
            <a:off x="1440656" y="1019023"/>
            <a:ext cx="822561" cy="1099100"/>
          </a:xfrm>
          <a:custGeom>
            <a:avLst/>
            <a:gdLst>
              <a:gd name="connsiteX0" fmla="*/ 0 w 1516063"/>
              <a:gd name="connsiteY0" fmla="*/ 0 h 1744209"/>
              <a:gd name="connsiteX1" fmla="*/ 1516063 w 1516063"/>
              <a:gd name="connsiteY1" fmla="*/ 0 h 1744209"/>
              <a:gd name="connsiteX2" fmla="*/ 1516063 w 1516063"/>
              <a:gd name="connsiteY2" fmla="*/ 1744209 h 1744209"/>
              <a:gd name="connsiteX3" fmla="*/ 0 w 1516063"/>
              <a:gd name="connsiteY3" fmla="*/ 1744209 h 1744209"/>
            </a:gdLst>
            <a:ahLst/>
            <a:cxnLst>
              <a:cxn ang="0">
                <a:pos x="connsiteX0" y="connsiteY0"/>
              </a:cxn>
              <a:cxn ang="0">
                <a:pos x="connsiteX1" y="connsiteY1"/>
              </a:cxn>
              <a:cxn ang="0">
                <a:pos x="connsiteX2" y="connsiteY2"/>
              </a:cxn>
              <a:cxn ang="0">
                <a:pos x="connsiteX3" y="connsiteY3"/>
              </a:cxn>
            </a:cxnLst>
            <a:rect l="l" t="t" r="r" b="b"/>
            <a:pathLst>
              <a:path w="1516063" h="1744209">
                <a:moveTo>
                  <a:pt x="0" y="0"/>
                </a:moveTo>
                <a:lnTo>
                  <a:pt x="1516063" y="0"/>
                </a:lnTo>
                <a:lnTo>
                  <a:pt x="1516063" y="1744209"/>
                </a:lnTo>
                <a:lnTo>
                  <a:pt x="0" y="1744209"/>
                </a:lnTo>
                <a:close/>
              </a:path>
            </a:pathLst>
          </a:custGeom>
          <a:noFill/>
          <a:ln>
            <a:solidFill>
              <a:schemeClr val="accent5"/>
            </a:solidFill>
          </a:ln>
        </p:spPr>
        <p:txBody>
          <a:bodyPr vert="horz" wrap="square" lIns="68580" tIns="34290" rIns="68580" bIns="34290" numCol="1" anchor="t" anchorCtr="0" compatLnSpc="1">
            <a:prstTxWarp prst="textNoShape">
              <a:avLst/>
            </a:prstTxWarp>
            <a:noAutofit/>
          </a:bodyPr>
          <a:lstStyle/>
          <a:p>
            <a:endParaRPr lang="en-GB" sz="1350"/>
          </a:p>
        </p:txBody>
      </p:sp>
      <p:sp>
        <p:nvSpPr>
          <p:cNvPr id="269" name="Freeform 268"/>
          <p:cNvSpPr>
            <a:spLocks/>
          </p:cNvSpPr>
          <p:nvPr/>
        </p:nvSpPr>
        <p:spPr bwMode="auto">
          <a:xfrm>
            <a:off x="1481698" y="2581998"/>
            <a:ext cx="681281" cy="1370052"/>
          </a:xfrm>
          <a:custGeom>
            <a:avLst/>
            <a:gdLst>
              <a:gd name="connsiteX0" fmla="*/ 0 w 1516063"/>
              <a:gd name="connsiteY0" fmla="*/ 0 h 1744209"/>
              <a:gd name="connsiteX1" fmla="*/ 1516063 w 1516063"/>
              <a:gd name="connsiteY1" fmla="*/ 0 h 1744209"/>
              <a:gd name="connsiteX2" fmla="*/ 1516063 w 1516063"/>
              <a:gd name="connsiteY2" fmla="*/ 1744209 h 1744209"/>
              <a:gd name="connsiteX3" fmla="*/ 0 w 1516063"/>
              <a:gd name="connsiteY3" fmla="*/ 1744209 h 1744209"/>
            </a:gdLst>
            <a:ahLst/>
            <a:cxnLst>
              <a:cxn ang="0">
                <a:pos x="connsiteX0" y="connsiteY0"/>
              </a:cxn>
              <a:cxn ang="0">
                <a:pos x="connsiteX1" y="connsiteY1"/>
              </a:cxn>
              <a:cxn ang="0">
                <a:pos x="connsiteX2" y="connsiteY2"/>
              </a:cxn>
              <a:cxn ang="0">
                <a:pos x="connsiteX3" y="connsiteY3"/>
              </a:cxn>
            </a:cxnLst>
            <a:rect l="l" t="t" r="r" b="b"/>
            <a:pathLst>
              <a:path w="1516063" h="1744209">
                <a:moveTo>
                  <a:pt x="0" y="0"/>
                </a:moveTo>
                <a:lnTo>
                  <a:pt x="1516063" y="0"/>
                </a:lnTo>
                <a:lnTo>
                  <a:pt x="1516063" y="1744209"/>
                </a:lnTo>
                <a:lnTo>
                  <a:pt x="0" y="1744209"/>
                </a:lnTo>
                <a:close/>
              </a:path>
            </a:pathLst>
          </a:custGeom>
          <a:noFill/>
          <a:ln>
            <a:solidFill>
              <a:schemeClr val="accent5"/>
            </a:solidFill>
          </a:ln>
        </p:spPr>
        <p:txBody>
          <a:bodyPr vert="horz" wrap="square" lIns="68580" tIns="34290" rIns="68580" bIns="34290" numCol="1" anchor="t" anchorCtr="0" compatLnSpc="1">
            <a:prstTxWarp prst="textNoShape">
              <a:avLst/>
            </a:prstTxWarp>
            <a:noAutofit/>
          </a:bodyPr>
          <a:lstStyle/>
          <a:p>
            <a:endParaRPr lang="en-GB" sz="1350"/>
          </a:p>
        </p:txBody>
      </p:sp>
      <p:sp>
        <p:nvSpPr>
          <p:cNvPr id="270" name="Freeform 269"/>
          <p:cNvSpPr>
            <a:spLocks/>
          </p:cNvSpPr>
          <p:nvPr/>
        </p:nvSpPr>
        <p:spPr bwMode="auto">
          <a:xfrm>
            <a:off x="2266294" y="3081732"/>
            <a:ext cx="848073" cy="1414861"/>
          </a:xfrm>
          <a:custGeom>
            <a:avLst/>
            <a:gdLst>
              <a:gd name="connsiteX0" fmla="*/ 0 w 1516063"/>
              <a:gd name="connsiteY0" fmla="*/ 0 h 1744209"/>
              <a:gd name="connsiteX1" fmla="*/ 1516063 w 1516063"/>
              <a:gd name="connsiteY1" fmla="*/ 0 h 1744209"/>
              <a:gd name="connsiteX2" fmla="*/ 1516063 w 1516063"/>
              <a:gd name="connsiteY2" fmla="*/ 1744209 h 1744209"/>
              <a:gd name="connsiteX3" fmla="*/ 0 w 1516063"/>
              <a:gd name="connsiteY3" fmla="*/ 1744209 h 1744209"/>
            </a:gdLst>
            <a:ahLst/>
            <a:cxnLst>
              <a:cxn ang="0">
                <a:pos x="connsiteX0" y="connsiteY0"/>
              </a:cxn>
              <a:cxn ang="0">
                <a:pos x="connsiteX1" y="connsiteY1"/>
              </a:cxn>
              <a:cxn ang="0">
                <a:pos x="connsiteX2" y="connsiteY2"/>
              </a:cxn>
              <a:cxn ang="0">
                <a:pos x="connsiteX3" y="connsiteY3"/>
              </a:cxn>
            </a:cxnLst>
            <a:rect l="l" t="t" r="r" b="b"/>
            <a:pathLst>
              <a:path w="1516063" h="1744209">
                <a:moveTo>
                  <a:pt x="0" y="0"/>
                </a:moveTo>
                <a:lnTo>
                  <a:pt x="1516063" y="0"/>
                </a:lnTo>
                <a:lnTo>
                  <a:pt x="1516063" y="1744209"/>
                </a:lnTo>
                <a:lnTo>
                  <a:pt x="0" y="1744209"/>
                </a:lnTo>
                <a:close/>
              </a:path>
            </a:pathLst>
          </a:custGeom>
          <a:noFill/>
          <a:ln>
            <a:solidFill>
              <a:schemeClr val="accent5"/>
            </a:solidFill>
          </a:ln>
        </p:spPr>
        <p:txBody>
          <a:bodyPr vert="horz" wrap="square" lIns="68580" tIns="34290" rIns="68580" bIns="34290" numCol="1" anchor="t" anchorCtr="0" compatLnSpc="1">
            <a:prstTxWarp prst="textNoShape">
              <a:avLst/>
            </a:prstTxWarp>
            <a:noAutofit/>
          </a:bodyPr>
          <a:lstStyle/>
          <a:p>
            <a:endParaRPr lang="en-GB" sz="1350"/>
          </a:p>
        </p:txBody>
      </p:sp>
      <p:sp>
        <p:nvSpPr>
          <p:cNvPr id="272" name="Freeform 271"/>
          <p:cNvSpPr>
            <a:spLocks/>
          </p:cNvSpPr>
          <p:nvPr/>
        </p:nvSpPr>
        <p:spPr bwMode="auto">
          <a:xfrm>
            <a:off x="4484405" y="2974838"/>
            <a:ext cx="848073" cy="1237919"/>
          </a:xfrm>
          <a:custGeom>
            <a:avLst/>
            <a:gdLst>
              <a:gd name="connsiteX0" fmla="*/ 0 w 1516063"/>
              <a:gd name="connsiteY0" fmla="*/ 0 h 1744209"/>
              <a:gd name="connsiteX1" fmla="*/ 1516063 w 1516063"/>
              <a:gd name="connsiteY1" fmla="*/ 0 h 1744209"/>
              <a:gd name="connsiteX2" fmla="*/ 1516063 w 1516063"/>
              <a:gd name="connsiteY2" fmla="*/ 1744209 h 1744209"/>
              <a:gd name="connsiteX3" fmla="*/ 0 w 1516063"/>
              <a:gd name="connsiteY3" fmla="*/ 1744209 h 1744209"/>
            </a:gdLst>
            <a:ahLst/>
            <a:cxnLst>
              <a:cxn ang="0">
                <a:pos x="connsiteX0" y="connsiteY0"/>
              </a:cxn>
              <a:cxn ang="0">
                <a:pos x="connsiteX1" y="connsiteY1"/>
              </a:cxn>
              <a:cxn ang="0">
                <a:pos x="connsiteX2" y="connsiteY2"/>
              </a:cxn>
              <a:cxn ang="0">
                <a:pos x="connsiteX3" y="connsiteY3"/>
              </a:cxn>
            </a:cxnLst>
            <a:rect l="l" t="t" r="r" b="b"/>
            <a:pathLst>
              <a:path w="1516063" h="1744209">
                <a:moveTo>
                  <a:pt x="0" y="0"/>
                </a:moveTo>
                <a:lnTo>
                  <a:pt x="1516063" y="0"/>
                </a:lnTo>
                <a:lnTo>
                  <a:pt x="1516063" y="1744209"/>
                </a:lnTo>
                <a:lnTo>
                  <a:pt x="0" y="1744209"/>
                </a:lnTo>
                <a:close/>
              </a:path>
            </a:pathLst>
          </a:custGeom>
          <a:noFill/>
          <a:ln>
            <a:solidFill>
              <a:schemeClr val="accent5"/>
            </a:solidFill>
          </a:ln>
        </p:spPr>
        <p:txBody>
          <a:bodyPr vert="horz" wrap="square" lIns="68580" tIns="34290" rIns="68580" bIns="34290" numCol="1" anchor="t" anchorCtr="0" compatLnSpc="1">
            <a:prstTxWarp prst="textNoShape">
              <a:avLst/>
            </a:prstTxWarp>
            <a:noAutofit/>
          </a:bodyPr>
          <a:lstStyle/>
          <a:p>
            <a:endParaRPr lang="en-GB" sz="1350"/>
          </a:p>
        </p:txBody>
      </p:sp>
      <p:sp>
        <p:nvSpPr>
          <p:cNvPr id="274" name="Freeform 273"/>
          <p:cNvSpPr>
            <a:spLocks/>
          </p:cNvSpPr>
          <p:nvPr/>
        </p:nvSpPr>
        <p:spPr bwMode="auto">
          <a:xfrm>
            <a:off x="5462701" y="3423828"/>
            <a:ext cx="848073" cy="1237919"/>
          </a:xfrm>
          <a:custGeom>
            <a:avLst/>
            <a:gdLst>
              <a:gd name="connsiteX0" fmla="*/ 0 w 1516063"/>
              <a:gd name="connsiteY0" fmla="*/ 0 h 1744209"/>
              <a:gd name="connsiteX1" fmla="*/ 1516063 w 1516063"/>
              <a:gd name="connsiteY1" fmla="*/ 0 h 1744209"/>
              <a:gd name="connsiteX2" fmla="*/ 1516063 w 1516063"/>
              <a:gd name="connsiteY2" fmla="*/ 1744209 h 1744209"/>
              <a:gd name="connsiteX3" fmla="*/ 0 w 1516063"/>
              <a:gd name="connsiteY3" fmla="*/ 1744209 h 1744209"/>
            </a:gdLst>
            <a:ahLst/>
            <a:cxnLst>
              <a:cxn ang="0">
                <a:pos x="connsiteX0" y="connsiteY0"/>
              </a:cxn>
              <a:cxn ang="0">
                <a:pos x="connsiteX1" y="connsiteY1"/>
              </a:cxn>
              <a:cxn ang="0">
                <a:pos x="connsiteX2" y="connsiteY2"/>
              </a:cxn>
              <a:cxn ang="0">
                <a:pos x="connsiteX3" y="connsiteY3"/>
              </a:cxn>
            </a:cxnLst>
            <a:rect l="l" t="t" r="r" b="b"/>
            <a:pathLst>
              <a:path w="1516063" h="1744209">
                <a:moveTo>
                  <a:pt x="0" y="0"/>
                </a:moveTo>
                <a:lnTo>
                  <a:pt x="1516063" y="0"/>
                </a:lnTo>
                <a:lnTo>
                  <a:pt x="1516063" y="1744209"/>
                </a:lnTo>
                <a:lnTo>
                  <a:pt x="0" y="1744209"/>
                </a:lnTo>
                <a:close/>
              </a:path>
            </a:pathLst>
          </a:custGeom>
          <a:noFill/>
          <a:ln>
            <a:solidFill>
              <a:schemeClr val="accent5"/>
            </a:solidFill>
          </a:ln>
        </p:spPr>
        <p:txBody>
          <a:bodyPr vert="horz" wrap="square" lIns="68580" tIns="34290" rIns="68580" bIns="34290" numCol="1" anchor="t" anchorCtr="0" compatLnSpc="1">
            <a:prstTxWarp prst="textNoShape">
              <a:avLst/>
            </a:prstTxWarp>
            <a:noAutofit/>
          </a:bodyPr>
          <a:lstStyle/>
          <a:p>
            <a:endParaRPr lang="en-GB" sz="1350"/>
          </a:p>
        </p:txBody>
      </p:sp>
      <p:sp>
        <p:nvSpPr>
          <p:cNvPr id="276" name="Freeform 275"/>
          <p:cNvSpPr>
            <a:spLocks/>
          </p:cNvSpPr>
          <p:nvPr/>
        </p:nvSpPr>
        <p:spPr bwMode="auto">
          <a:xfrm>
            <a:off x="6562868" y="2983984"/>
            <a:ext cx="833627" cy="1310204"/>
          </a:xfrm>
          <a:custGeom>
            <a:avLst/>
            <a:gdLst>
              <a:gd name="connsiteX0" fmla="*/ 0 w 1516063"/>
              <a:gd name="connsiteY0" fmla="*/ 0 h 1744209"/>
              <a:gd name="connsiteX1" fmla="*/ 1516063 w 1516063"/>
              <a:gd name="connsiteY1" fmla="*/ 0 h 1744209"/>
              <a:gd name="connsiteX2" fmla="*/ 1516063 w 1516063"/>
              <a:gd name="connsiteY2" fmla="*/ 1744209 h 1744209"/>
              <a:gd name="connsiteX3" fmla="*/ 0 w 1516063"/>
              <a:gd name="connsiteY3" fmla="*/ 1744209 h 1744209"/>
            </a:gdLst>
            <a:ahLst/>
            <a:cxnLst>
              <a:cxn ang="0">
                <a:pos x="connsiteX0" y="connsiteY0"/>
              </a:cxn>
              <a:cxn ang="0">
                <a:pos x="connsiteX1" y="connsiteY1"/>
              </a:cxn>
              <a:cxn ang="0">
                <a:pos x="connsiteX2" y="connsiteY2"/>
              </a:cxn>
              <a:cxn ang="0">
                <a:pos x="connsiteX3" y="connsiteY3"/>
              </a:cxn>
            </a:cxnLst>
            <a:rect l="l" t="t" r="r" b="b"/>
            <a:pathLst>
              <a:path w="1516063" h="1744209">
                <a:moveTo>
                  <a:pt x="0" y="0"/>
                </a:moveTo>
                <a:lnTo>
                  <a:pt x="1516063" y="0"/>
                </a:lnTo>
                <a:lnTo>
                  <a:pt x="1516063" y="1744209"/>
                </a:lnTo>
                <a:lnTo>
                  <a:pt x="0" y="1744209"/>
                </a:lnTo>
                <a:close/>
              </a:path>
            </a:pathLst>
          </a:custGeom>
          <a:noFill/>
          <a:ln>
            <a:solidFill>
              <a:schemeClr val="accent5"/>
            </a:solidFill>
          </a:ln>
        </p:spPr>
        <p:txBody>
          <a:bodyPr vert="horz" wrap="square" lIns="68580" tIns="34290" rIns="68580" bIns="34290" numCol="1" anchor="t" anchorCtr="0" compatLnSpc="1">
            <a:prstTxWarp prst="textNoShape">
              <a:avLst/>
            </a:prstTxWarp>
            <a:noAutofit/>
          </a:bodyPr>
          <a:lstStyle/>
          <a:p>
            <a:endParaRPr lang="en-GB" sz="1350"/>
          </a:p>
        </p:txBody>
      </p:sp>
      <p:sp>
        <p:nvSpPr>
          <p:cNvPr id="280" name="Rectangle 279"/>
          <p:cNvSpPr/>
          <p:nvPr/>
        </p:nvSpPr>
        <p:spPr>
          <a:xfrm>
            <a:off x="5875935" y="304672"/>
            <a:ext cx="1016271" cy="1135388"/>
          </a:xfrm>
          <a:prstGeom prst="rect">
            <a:avLst/>
          </a:prstGeom>
          <a:noFill/>
          <a:ln w="9525" cmpd="sng">
            <a:solidFill>
              <a:srgbClr val="5C66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315818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bwMode="ltGray">
          <a:xfrm>
            <a:off x="3241249" y="945087"/>
            <a:ext cx="2726000" cy="3524738"/>
          </a:xfrm>
          <a:prstGeom prst="roundRect">
            <a:avLst>
              <a:gd name="adj" fmla="val 0"/>
            </a:avLst>
          </a:prstGeom>
          <a:solidFill>
            <a:schemeClr val="bg1"/>
          </a:solidFill>
          <a:ln>
            <a:noFill/>
          </a:ln>
          <a:effectLst>
            <a:outerShdw blurRad="228600" dist="254000" dir="4200000" sx="93000" sy="93000" algn="tl" rotWithShape="0">
              <a:srgbClr val="000000">
                <a:alpha val="32000"/>
              </a:srgb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82124" tIns="41061" rIns="82124" bIns="41061" rtlCol="0" anchor="ctr">
            <a:noAutofit/>
          </a:bodyPr>
          <a:lstStyle/>
          <a:p>
            <a:pPr algn="ctr">
              <a:lnSpc>
                <a:spcPct val="90000"/>
              </a:lnSpc>
              <a:spcBef>
                <a:spcPts val="600"/>
              </a:spcBef>
            </a:pPr>
            <a:endParaRPr lang="en-US" dirty="0">
              <a:solidFill>
                <a:prstClr val="white"/>
              </a:solidFill>
            </a:endParaRPr>
          </a:p>
        </p:txBody>
      </p:sp>
      <p:sp>
        <p:nvSpPr>
          <p:cNvPr id="47" name="Rectangle 46"/>
          <p:cNvSpPr/>
          <p:nvPr/>
        </p:nvSpPr>
        <p:spPr>
          <a:xfrm>
            <a:off x="3241253" y="944511"/>
            <a:ext cx="2726001" cy="381401"/>
          </a:xfrm>
          <a:prstGeom prst="rect">
            <a:avLst/>
          </a:prstGeom>
          <a:solidFill>
            <a:srgbClr val="D63E29"/>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1300" dirty="0">
                <a:solidFill>
                  <a:prstClr val="white"/>
                </a:solidFill>
                <a:latin typeface="Calibri" panose="020F0502020204030204" pitchFamily="34" charset="0"/>
              </a:rPr>
              <a:t>Mobile Stereo</a:t>
            </a:r>
          </a:p>
        </p:txBody>
      </p:sp>
      <p:sp>
        <p:nvSpPr>
          <p:cNvPr id="44" name="Rounded Rectangle 43"/>
          <p:cNvSpPr/>
          <p:nvPr/>
        </p:nvSpPr>
        <p:spPr bwMode="ltGray">
          <a:xfrm>
            <a:off x="423600" y="945663"/>
            <a:ext cx="2726000" cy="3524738"/>
          </a:xfrm>
          <a:prstGeom prst="roundRect">
            <a:avLst>
              <a:gd name="adj" fmla="val 0"/>
            </a:avLst>
          </a:prstGeom>
          <a:solidFill>
            <a:schemeClr val="bg1"/>
          </a:solidFill>
          <a:ln>
            <a:noFill/>
          </a:ln>
          <a:effectLst>
            <a:outerShdw blurRad="228600" dist="254000" dir="4200000" sx="93000" sy="93000" algn="tl" rotWithShape="0">
              <a:srgbClr val="000000">
                <a:alpha val="32000"/>
              </a:srgb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82124" tIns="41061" rIns="82124" bIns="41061" rtlCol="0" anchor="ctr">
            <a:noAutofit/>
          </a:bodyPr>
          <a:lstStyle/>
          <a:p>
            <a:pPr algn="ctr">
              <a:lnSpc>
                <a:spcPct val="90000"/>
              </a:lnSpc>
              <a:spcBef>
                <a:spcPts val="600"/>
              </a:spcBef>
            </a:pPr>
            <a:endParaRPr lang="en-US" dirty="0">
              <a:solidFill>
                <a:prstClr val="white"/>
              </a:solidFill>
            </a:endParaRPr>
          </a:p>
        </p:txBody>
      </p:sp>
      <p:sp>
        <p:nvSpPr>
          <p:cNvPr id="45" name="Rectangle 44"/>
          <p:cNvSpPr/>
          <p:nvPr/>
        </p:nvSpPr>
        <p:spPr>
          <a:xfrm>
            <a:off x="423604" y="945087"/>
            <a:ext cx="2726001" cy="381401"/>
          </a:xfrm>
          <a:prstGeom prst="rect">
            <a:avLst/>
          </a:prstGeom>
          <a:solidFill>
            <a:srgbClr val="D63E29"/>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sz="1400" dirty="0">
                <a:solidFill>
                  <a:prstClr val="white"/>
                </a:solidFill>
                <a:latin typeface="Calibri" panose="020F0502020204030204" pitchFamily="34" charset="0"/>
              </a:rPr>
              <a:t>Enterprise &amp; Unified Communications</a:t>
            </a:r>
          </a:p>
        </p:txBody>
      </p:sp>
      <p:sp>
        <p:nvSpPr>
          <p:cNvPr id="7" name="Slide Number Placeholder 6"/>
          <p:cNvSpPr>
            <a:spLocks noGrp="1"/>
          </p:cNvSpPr>
          <p:nvPr>
            <p:ph type="sldNum" sz="quarter" idx="10"/>
          </p:nvPr>
        </p:nvSpPr>
        <p:spPr/>
        <p:txBody>
          <a:bodyPr/>
          <a:lstStyle/>
          <a:p>
            <a:fld id="{A608AA57-48A1-7743-9DE3-E472877549D6}" type="slidenum">
              <a:rPr lang="en-US" smtClean="0"/>
              <a:pPr/>
              <a:t>7</a:t>
            </a:fld>
            <a:endParaRPr lang="en-US" dirty="0"/>
          </a:p>
        </p:txBody>
      </p:sp>
      <p:sp>
        <p:nvSpPr>
          <p:cNvPr id="4" name="Footer Placeholder 3"/>
          <p:cNvSpPr>
            <a:spLocks noGrp="1"/>
          </p:cNvSpPr>
          <p:nvPr>
            <p:ph type="ftr" sz="quarter" idx="11"/>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2" name="Title 1"/>
          <p:cNvSpPr>
            <a:spLocks noGrp="1"/>
          </p:cNvSpPr>
          <p:nvPr>
            <p:ph type="title"/>
          </p:nvPr>
        </p:nvSpPr>
        <p:spPr/>
        <p:txBody>
          <a:bodyPr/>
          <a:lstStyle/>
          <a:p>
            <a:r>
              <a:rPr lang="en-US" dirty="0"/>
              <a:t>Product Portfolio</a:t>
            </a:r>
          </a:p>
        </p:txBody>
      </p:sp>
      <p:pic>
        <p:nvPicPr>
          <p:cNvPr id="19"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259109" y="1512623"/>
            <a:ext cx="1083836" cy="823426"/>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20" name="TextBox 19"/>
          <p:cNvSpPr txBox="1"/>
          <p:nvPr/>
        </p:nvSpPr>
        <p:spPr>
          <a:xfrm>
            <a:off x="993308" y="2328099"/>
            <a:ext cx="1615440" cy="329321"/>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1400" b="1" i="0" u="none" strike="noStrike" kern="1200" cap="none" spc="0" normalizeH="0" baseline="0" noProof="0" dirty="0">
                <a:ln>
                  <a:noFill/>
                </a:ln>
                <a:effectLst/>
                <a:uLnTx/>
                <a:uFillTx/>
                <a:latin typeface="Calibri" pitchFamily="34" charset="0"/>
                <a:ea typeface="+mn-ea"/>
                <a:cs typeface="+mn-cs"/>
                <a:sym typeface="Arial Bold" charset="0"/>
              </a:rPr>
              <a:t>Voyager Edge UC</a:t>
            </a: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t="3720" b="9324"/>
          <a:stretch/>
        </p:blipFill>
        <p:spPr>
          <a:xfrm>
            <a:off x="1275011" y="2818577"/>
            <a:ext cx="1052033" cy="1313225"/>
          </a:xfrm>
          <a:prstGeom prst="rect">
            <a:avLst/>
          </a:prstGeom>
        </p:spPr>
      </p:pic>
      <p:sp>
        <p:nvSpPr>
          <p:cNvPr id="22" name="TextBox 21"/>
          <p:cNvSpPr txBox="1"/>
          <p:nvPr/>
        </p:nvSpPr>
        <p:spPr>
          <a:xfrm>
            <a:off x="970279" y="4131802"/>
            <a:ext cx="1615440" cy="329321"/>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1400" b="1" i="0" u="none" strike="noStrike" kern="1200" cap="none" spc="0" normalizeH="0" baseline="0" noProof="0" dirty="0">
                <a:ln>
                  <a:noFill/>
                </a:ln>
                <a:effectLst/>
                <a:uLnTx/>
                <a:uFillTx/>
                <a:latin typeface="Calibri" pitchFamily="34" charset="0"/>
                <a:ea typeface="+mn-ea"/>
                <a:cs typeface="+mn-cs"/>
                <a:sym typeface="Arial Bold" charset="0"/>
              </a:rPr>
              <a:t>Savi Family</a:t>
            </a:r>
          </a:p>
        </p:txBody>
      </p:sp>
      <p:pic>
        <p:nvPicPr>
          <p:cNvPr id="35" name="Picture 34"/>
          <p:cNvPicPr>
            <a:picLocks noChangeAspect="1"/>
          </p:cNvPicPr>
          <p:nvPr/>
        </p:nvPicPr>
        <p:blipFill rotWithShape="1">
          <a:blip r:embed="rId4" cstate="screen">
            <a:extLst>
              <a:ext uri="{28A0092B-C50C-407E-A947-70E740481C1C}">
                <a14:useLocalDpi xmlns:a14="http://schemas.microsoft.com/office/drawing/2010/main"/>
              </a:ext>
            </a:extLst>
          </a:blip>
          <a:srcRect l="8074" r="10436"/>
          <a:stretch/>
        </p:blipFill>
        <p:spPr>
          <a:xfrm>
            <a:off x="3847705" y="2969219"/>
            <a:ext cx="1431653" cy="1011938"/>
          </a:xfrm>
          <a:prstGeom prst="rect">
            <a:avLst/>
          </a:prstGeom>
        </p:spPr>
      </p:pic>
      <p:pic>
        <p:nvPicPr>
          <p:cNvPr id="38" name="Picture 37"/>
          <p:cNvPicPr>
            <a:picLocks noChangeAspect="1"/>
          </p:cNvPicPr>
          <p:nvPr/>
        </p:nvPicPr>
        <p:blipFill rotWithShape="1">
          <a:blip r:embed="rId5"/>
          <a:srcRect t="3181" b="28401"/>
          <a:stretch/>
        </p:blipFill>
        <p:spPr>
          <a:xfrm>
            <a:off x="3800777" y="1393250"/>
            <a:ext cx="1606939" cy="1014548"/>
          </a:xfrm>
          <a:prstGeom prst="rect">
            <a:avLst/>
          </a:prstGeom>
        </p:spPr>
      </p:pic>
      <p:sp>
        <p:nvSpPr>
          <p:cNvPr id="48" name="TextBox 47"/>
          <p:cNvSpPr txBox="1"/>
          <p:nvPr/>
        </p:nvSpPr>
        <p:spPr>
          <a:xfrm>
            <a:off x="3759940" y="2325768"/>
            <a:ext cx="1615440" cy="329321"/>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1400" b="1" i="0" u="none" strike="noStrike" kern="1200" cap="none" spc="0" normalizeH="0" baseline="0" noProof="0" dirty="0">
                <a:ln>
                  <a:noFill/>
                </a:ln>
                <a:effectLst/>
                <a:uLnTx/>
                <a:uFillTx/>
                <a:latin typeface="Calibri" pitchFamily="34" charset="0"/>
                <a:ea typeface="+mn-ea"/>
                <a:cs typeface="+mn-cs"/>
                <a:sym typeface="Arial Bold" charset="0"/>
              </a:rPr>
              <a:t>BackBeat SENSE</a:t>
            </a:r>
          </a:p>
        </p:txBody>
      </p:sp>
      <p:sp>
        <p:nvSpPr>
          <p:cNvPr id="49" name="Rounded Rectangle 48"/>
          <p:cNvSpPr/>
          <p:nvPr/>
        </p:nvSpPr>
        <p:spPr bwMode="ltGray">
          <a:xfrm>
            <a:off x="6058893" y="944511"/>
            <a:ext cx="2726000" cy="3524738"/>
          </a:xfrm>
          <a:prstGeom prst="roundRect">
            <a:avLst>
              <a:gd name="adj" fmla="val 0"/>
            </a:avLst>
          </a:prstGeom>
          <a:solidFill>
            <a:schemeClr val="bg1"/>
          </a:solidFill>
          <a:ln>
            <a:noFill/>
          </a:ln>
          <a:effectLst>
            <a:outerShdw blurRad="228600" dist="254000" dir="4200000" sx="93000" sy="93000" algn="tl" rotWithShape="0">
              <a:srgbClr val="000000">
                <a:alpha val="32000"/>
              </a:srgb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82124" tIns="41061" rIns="82124" bIns="41061" rtlCol="0" anchor="ctr">
            <a:noAutofit/>
          </a:bodyPr>
          <a:lstStyle/>
          <a:p>
            <a:pPr algn="ctr">
              <a:lnSpc>
                <a:spcPct val="90000"/>
              </a:lnSpc>
              <a:spcBef>
                <a:spcPts val="600"/>
              </a:spcBef>
            </a:pPr>
            <a:endParaRPr lang="en-US" dirty="0">
              <a:solidFill>
                <a:prstClr val="white"/>
              </a:solidFill>
            </a:endParaRPr>
          </a:p>
        </p:txBody>
      </p:sp>
      <p:sp>
        <p:nvSpPr>
          <p:cNvPr id="50" name="Rectangle 49"/>
          <p:cNvSpPr/>
          <p:nvPr/>
        </p:nvSpPr>
        <p:spPr>
          <a:xfrm>
            <a:off x="6058897" y="943935"/>
            <a:ext cx="2726001" cy="381401"/>
          </a:xfrm>
          <a:prstGeom prst="rect">
            <a:avLst/>
          </a:prstGeom>
          <a:solidFill>
            <a:srgbClr val="D63E29"/>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1300" dirty="0">
                <a:solidFill>
                  <a:prstClr val="white"/>
                </a:solidFill>
                <a:latin typeface="Calibri" panose="020F0502020204030204" pitchFamily="34" charset="0"/>
              </a:rPr>
              <a:t>Gaming</a:t>
            </a:r>
          </a:p>
        </p:txBody>
      </p:sp>
      <p:sp>
        <p:nvSpPr>
          <p:cNvPr id="51" name="TextBox 50"/>
          <p:cNvSpPr txBox="1"/>
          <p:nvPr/>
        </p:nvSpPr>
        <p:spPr>
          <a:xfrm>
            <a:off x="3755812" y="4137483"/>
            <a:ext cx="1615440" cy="329321"/>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1400" b="1" i="0" u="none" strike="noStrike" kern="1200" cap="none" spc="0" normalizeH="0" baseline="0" noProof="0" dirty="0">
                <a:ln>
                  <a:noFill/>
                </a:ln>
                <a:effectLst/>
                <a:uLnTx/>
                <a:uFillTx/>
                <a:latin typeface="Calibri" pitchFamily="34" charset="0"/>
                <a:ea typeface="+mn-ea"/>
                <a:cs typeface="+mn-cs"/>
                <a:sym typeface="Arial Bold" charset="0"/>
              </a:rPr>
              <a:t>BackBeat FIT</a:t>
            </a:r>
          </a:p>
        </p:txBody>
      </p:sp>
      <p:pic>
        <p:nvPicPr>
          <p:cNvPr id="52" name="Picture 51"/>
          <p:cNvPicPr>
            <a:picLocks noChangeAspect="1"/>
          </p:cNvPicPr>
          <p:nvPr/>
        </p:nvPicPr>
        <p:blipFill rotWithShape="1">
          <a:blip r:embed="rId6">
            <a:extLst>
              <a:ext uri="{28A0092B-C50C-407E-A947-70E740481C1C}">
                <a14:useLocalDpi xmlns:a14="http://schemas.microsoft.com/office/drawing/2010/main" val="0"/>
              </a:ext>
            </a:extLst>
          </a:blip>
          <a:srcRect l="6651" t="6822" r="9069" b="24259"/>
          <a:stretch/>
        </p:blipFill>
        <p:spPr>
          <a:xfrm>
            <a:off x="6902177" y="1387815"/>
            <a:ext cx="1039432" cy="1019983"/>
          </a:xfrm>
          <a:prstGeom prst="rect">
            <a:avLst/>
          </a:prstGeom>
        </p:spPr>
      </p:pic>
      <p:sp>
        <p:nvSpPr>
          <p:cNvPr id="53" name="TextBox 52"/>
          <p:cNvSpPr txBox="1"/>
          <p:nvPr/>
        </p:nvSpPr>
        <p:spPr>
          <a:xfrm>
            <a:off x="6614173" y="2325767"/>
            <a:ext cx="1615440" cy="329321"/>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1400" b="1" i="0" u="none" strike="noStrike" kern="1200" cap="none" spc="0" normalizeH="0" baseline="0" noProof="0" dirty="0">
                <a:ln>
                  <a:noFill/>
                </a:ln>
                <a:effectLst/>
                <a:uLnTx/>
                <a:uFillTx/>
                <a:latin typeface="Calibri" pitchFamily="34" charset="0"/>
                <a:ea typeface="+mn-ea"/>
                <a:cs typeface="+mn-cs"/>
                <a:sym typeface="Arial Bold" charset="0"/>
              </a:rPr>
              <a:t>RIG 500 Series</a:t>
            </a:r>
          </a:p>
        </p:txBody>
      </p:sp>
      <p:pic>
        <p:nvPicPr>
          <p:cNvPr id="54" name="Picture 53"/>
          <p:cNvPicPr>
            <a:picLocks noChangeAspect="1"/>
          </p:cNvPicPr>
          <p:nvPr/>
        </p:nvPicPr>
        <p:blipFill rotWithShape="1">
          <a:blip r:embed="rId7">
            <a:extLst>
              <a:ext uri="{28A0092B-C50C-407E-A947-70E740481C1C}">
                <a14:useLocalDpi xmlns:a14="http://schemas.microsoft.com/office/drawing/2010/main" val="0"/>
              </a:ext>
            </a:extLst>
          </a:blip>
          <a:srcRect l="22718" r="20313"/>
          <a:stretch/>
        </p:blipFill>
        <p:spPr>
          <a:xfrm>
            <a:off x="6822378" y="2949016"/>
            <a:ext cx="1199030" cy="1052345"/>
          </a:xfrm>
          <a:prstGeom prst="rect">
            <a:avLst/>
          </a:prstGeom>
        </p:spPr>
      </p:pic>
      <p:sp>
        <p:nvSpPr>
          <p:cNvPr id="55" name="TextBox 54"/>
          <p:cNvSpPr txBox="1"/>
          <p:nvPr/>
        </p:nvSpPr>
        <p:spPr>
          <a:xfrm>
            <a:off x="6614173" y="4143413"/>
            <a:ext cx="1615440" cy="317459"/>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1400" b="1" i="0" u="none" strike="noStrike" kern="1200" cap="none" spc="0" normalizeH="0" baseline="0" noProof="0" dirty="0">
                <a:ln>
                  <a:noFill/>
                </a:ln>
                <a:effectLst/>
                <a:uLnTx/>
                <a:uFillTx/>
                <a:latin typeface="Calibri" pitchFamily="34" charset="0"/>
                <a:ea typeface="+mn-ea"/>
                <a:cs typeface="+mn-cs"/>
                <a:sym typeface="Arial Bold" charset="0"/>
              </a:rPr>
              <a:t>RIG 4VR</a:t>
            </a:r>
          </a:p>
        </p:txBody>
      </p:sp>
    </p:spTree>
    <p:extLst>
      <p:ext uri="{BB962C8B-B14F-4D97-AF65-F5344CB8AC3E}">
        <p14:creationId xmlns:p14="http://schemas.microsoft.com/office/powerpoint/2010/main" val="146254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685800">
              <a:defRPr/>
            </a:pPr>
            <a:fld id="{A608AA57-48A1-7743-9DE3-E472877549D6}" type="slidenum">
              <a:rPr lang="en-US" sz="600" kern="0">
                <a:solidFill>
                  <a:srgbClr val="CFD3D7">
                    <a:lumMod val="90000"/>
                  </a:srgbClr>
                </a:solidFill>
              </a:rPr>
              <a:pPr defTabSz="685800">
                <a:defRPr/>
              </a:pPr>
              <a:t>8</a:t>
            </a:fld>
            <a:endParaRPr lang="en-US" sz="600" kern="0" dirty="0">
              <a:solidFill>
                <a:srgbClr val="CFD3D7">
                  <a:lumMod val="90000"/>
                </a:srgbClr>
              </a:solidFill>
            </a:endParaRPr>
          </a:p>
        </p:txBody>
      </p:sp>
      <p:sp>
        <p:nvSpPr>
          <p:cNvPr id="3" name="Title 2"/>
          <p:cNvSpPr>
            <a:spLocks noGrp="1"/>
          </p:cNvSpPr>
          <p:nvPr>
            <p:ph type="title"/>
          </p:nvPr>
        </p:nvSpPr>
        <p:spPr/>
        <p:txBody>
          <a:bodyPr/>
          <a:lstStyle/>
          <a:p>
            <a:pPr lvl="0"/>
            <a:r>
              <a:rPr lang="en-US" dirty="0">
                <a:solidFill>
                  <a:schemeClr val="accent6">
                    <a:lumMod val="25000"/>
                  </a:schemeClr>
                </a:solidFill>
              </a:rPr>
              <a:t>Software and Services</a:t>
            </a:r>
            <a:endParaRPr lang="en-US" dirty="0"/>
          </a:p>
        </p:txBody>
      </p:sp>
      <p:sp>
        <p:nvSpPr>
          <p:cNvPr id="17" name="text"/>
          <p:cNvSpPr txBox="1">
            <a:spLocks/>
          </p:cNvSpPr>
          <p:nvPr/>
        </p:nvSpPr>
        <p:spPr>
          <a:xfrm>
            <a:off x="5170170" y="1205865"/>
            <a:ext cx="2423160" cy="287655"/>
          </a:xfrm>
          <a:prstGeom prst="rect">
            <a:avLst/>
          </a:prstGeom>
        </p:spPr>
        <p:txBody>
          <a:bodyPr numCol="1"/>
          <a:lstStyle>
            <a:lvl1pPr marL="237744" marR="0" indent="-237744" algn="l" defTabSz="457200" rtl="0" eaLnBrk="1" fontAlgn="auto" latinLnBrk="0" hangingPunct="1">
              <a:lnSpc>
                <a:spcPct val="110000"/>
              </a:lnSpc>
              <a:spcBef>
                <a:spcPct val="20000"/>
              </a:spcBef>
              <a:spcAft>
                <a:spcPts val="0"/>
              </a:spcAft>
              <a:buClr>
                <a:srgbClr val="D63E29"/>
              </a:buClr>
              <a:buSzTx/>
              <a:buFont typeface="Arial"/>
              <a:buChar char="•"/>
              <a:tabLst/>
              <a:defRPr sz="3200" kern="1200">
                <a:solidFill>
                  <a:schemeClr val="tx1"/>
                </a:solidFill>
                <a:latin typeface="+mn-lt"/>
                <a:ea typeface="+mn-ea"/>
                <a:cs typeface="+mn-cs"/>
              </a:defRPr>
            </a:lvl1pPr>
            <a:lvl2pPr marL="457200" marR="0" indent="-219456" algn="l" defTabSz="457200" rtl="0" eaLnBrk="1" fontAlgn="auto" latinLnBrk="0" hangingPunct="1">
              <a:lnSpc>
                <a:spcPct val="110000"/>
              </a:lnSpc>
              <a:spcBef>
                <a:spcPct val="20000"/>
              </a:spcBef>
              <a:spcAft>
                <a:spcPts val="0"/>
              </a:spcAft>
              <a:buClr>
                <a:srgbClr val="D63E29"/>
              </a:buClr>
              <a:buSzTx/>
              <a:buFont typeface="Arial"/>
              <a:buChar char="–"/>
              <a:tabLst/>
              <a:defRPr sz="2800" kern="1200">
                <a:solidFill>
                  <a:schemeClr val="tx1"/>
                </a:solidFill>
                <a:latin typeface="+mn-lt"/>
                <a:ea typeface="+mn-ea"/>
                <a:cs typeface="+mn-cs"/>
              </a:defRPr>
            </a:lvl2pPr>
            <a:lvl3pPr marL="630936" marR="0" indent="-173736" algn="l" defTabSz="457200" rtl="0" eaLnBrk="1" fontAlgn="auto" latinLnBrk="0" hangingPunct="1">
              <a:lnSpc>
                <a:spcPct val="110000"/>
              </a:lnSpc>
              <a:spcBef>
                <a:spcPct val="20000"/>
              </a:spcBef>
              <a:spcAft>
                <a:spcPts val="0"/>
              </a:spcAft>
              <a:buClr>
                <a:srgbClr val="D63E29"/>
              </a:buClr>
              <a:buSzTx/>
              <a:buFont typeface="Arial"/>
              <a:buChar char="•"/>
              <a:tabLst/>
              <a:defRPr sz="2400" kern="1200">
                <a:solidFill>
                  <a:schemeClr val="tx1"/>
                </a:solidFill>
                <a:latin typeface="+mn-lt"/>
                <a:ea typeface="+mn-ea"/>
                <a:cs typeface="+mn-cs"/>
              </a:defRPr>
            </a:lvl3pPr>
            <a:lvl4pPr marL="804672" marR="0" indent="-137160" algn="l" defTabSz="457200" rtl="0" eaLnBrk="1" fontAlgn="auto" latinLnBrk="0" hangingPunct="1">
              <a:lnSpc>
                <a:spcPct val="110000"/>
              </a:lnSpc>
              <a:spcBef>
                <a:spcPct val="20000"/>
              </a:spcBef>
              <a:spcAft>
                <a:spcPts val="0"/>
              </a:spcAft>
              <a:buClr>
                <a:srgbClr val="D63E29"/>
              </a:buClr>
              <a:buSzTx/>
              <a:buFont typeface="Arial"/>
              <a:buChar char="–"/>
              <a:tabLst/>
              <a:defRPr sz="2000" kern="1200">
                <a:solidFill>
                  <a:schemeClr val="tx1"/>
                </a:solidFill>
                <a:latin typeface="+mn-lt"/>
                <a:ea typeface="+mn-ea"/>
                <a:cs typeface="+mn-cs"/>
              </a:defRPr>
            </a:lvl4pPr>
            <a:lvl5pPr marL="914400" marR="0" indent="-137160" algn="l" defTabSz="457200" rtl="0" eaLnBrk="1" fontAlgn="auto" latinLnBrk="0" hangingPunct="1">
              <a:lnSpc>
                <a:spcPct val="110000"/>
              </a:lnSpc>
              <a:spcBef>
                <a:spcPct val="20000"/>
              </a:spcBef>
              <a:spcAft>
                <a:spcPts val="0"/>
              </a:spcAft>
              <a:buClr>
                <a:srgbClr val="D63E29"/>
              </a:buClr>
              <a:buSzTx/>
              <a:buFont typeface="Arial"/>
              <a:buChar char="•"/>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buNone/>
            </a:pPr>
            <a:r>
              <a:rPr lang="en-US" sz="1500" dirty="0">
                <a:solidFill>
                  <a:schemeClr val="accent6">
                    <a:lumMod val="50000"/>
                  </a:schemeClr>
                </a:solidFill>
                <a:latin typeface="+mj-lt"/>
              </a:rPr>
              <a:t>PLANTRONICS HUB</a:t>
            </a:r>
          </a:p>
        </p:txBody>
      </p:sp>
      <p:grpSp>
        <p:nvGrpSpPr>
          <p:cNvPr id="10" name="Group 9"/>
          <p:cNvGrpSpPr/>
          <p:nvPr/>
        </p:nvGrpSpPr>
        <p:grpSpPr>
          <a:xfrm>
            <a:off x="1520194" y="3548788"/>
            <a:ext cx="3509006" cy="931165"/>
            <a:chOff x="5283210" y="2114844"/>
            <a:chExt cx="9654308" cy="2561919"/>
          </a:xfrm>
        </p:grpSpPr>
        <p:sp>
          <p:nvSpPr>
            <p:cNvPr id="5" name="Rectangle 4"/>
            <p:cNvSpPr>
              <a:spLocks/>
            </p:cNvSpPr>
            <p:nvPr/>
          </p:nvSpPr>
          <p:spPr>
            <a:xfrm>
              <a:off x="5283210" y="2114844"/>
              <a:ext cx="9654308" cy="2561919"/>
            </a:xfrm>
            <a:prstGeom prst="rect">
              <a:avLst/>
            </a:prstGeom>
            <a:solidFill>
              <a:srgbClr val="FFFFFF"/>
            </a:solidFill>
            <a:ln>
              <a:noFill/>
            </a:ln>
            <a:effectLst>
              <a:outerShdw blurRad="136525" dist="139700" dir="5400000" sx="98000" sy="98000" algn="tl"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descr="spokes-white HU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0537" y="2445525"/>
              <a:ext cx="1923113" cy="1923113"/>
            </a:xfrm>
            <a:prstGeom prst="rect">
              <a:avLst/>
            </a:prstGeom>
          </p:spPr>
        </p:pic>
      </p:grpSp>
      <p:sp>
        <p:nvSpPr>
          <p:cNvPr id="13" name="TextBox 12"/>
          <p:cNvSpPr txBox="1"/>
          <p:nvPr/>
        </p:nvSpPr>
        <p:spPr>
          <a:xfrm>
            <a:off x="2462416" y="3632497"/>
            <a:ext cx="3003192" cy="784830"/>
          </a:xfrm>
          <a:prstGeom prst="rect">
            <a:avLst/>
          </a:prstGeom>
          <a:noFill/>
        </p:spPr>
        <p:txBody>
          <a:bodyPr wrap="square" rtlCol="0" anchor="ctr">
            <a:spAutoFit/>
          </a:bodyPr>
          <a:lstStyle/>
          <a:p>
            <a:r>
              <a:rPr lang="en-US" sz="1500" dirty="0">
                <a:solidFill>
                  <a:srgbClr val="30353A"/>
                </a:solidFill>
              </a:rPr>
              <a:t>Plantronics Hub for desktop (Windows/Mac) and for </a:t>
            </a:r>
            <a:br>
              <a:rPr lang="en-US" sz="1500" dirty="0">
                <a:solidFill>
                  <a:srgbClr val="30353A"/>
                </a:solidFill>
              </a:rPr>
            </a:br>
            <a:r>
              <a:rPr lang="en-US" sz="1500" dirty="0">
                <a:solidFill>
                  <a:srgbClr val="30353A"/>
                </a:solidFill>
              </a:rPr>
              <a:t>mobile (Android/iOS)</a:t>
            </a:r>
          </a:p>
        </p:txBody>
      </p:sp>
      <p:sp>
        <p:nvSpPr>
          <p:cNvPr id="19" name="Rectangle 18"/>
          <p:cNvSpPr/>
          <p:nvPr/>
        </p:nvSpPr>
        <p:spPr>
          <a:xfrm>
            <a:off x="1520189" y="1145080"/>
            <a:ext cx="6137910" cy="928343"/>
          </a:xfrm>
          <a:prstGeom prst="rect">
            <a:avLst/>
          </a:prstGeom>
          <a:solidFill>
            <a:schemeClr val="bg1"/>
          </a:solidFill>
          <a:ln>
            <a:noFill/>
          </a:ln>
          <a:effectLst>
            <a:outerShdw blurRad="136525" dist="139700" dir="5400000" sx="98000" sy="98000" algn="tl"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4" name="Picture 3" descr="PLT Pro screen.tiff"/>
          <p:cNvPicPr>
            <a:picLocks noChangeAspect="1"/>
          </p:cNvPicPr>
          <p:nvPr/>
        </p:nvPicPr>
        <p:blipFill rotWithShape="1">
          <a:blip r:embed="rId5" cstate="print">
            <a:extLst>
              <a:ext uri="{28A0092B-C50C-407E-A947-70E740481C1C}">
                <a14:useLocalDpi xmlns:a14="http://schemas.microsoft.com/office/drawing/2010/main"/>
              </a:ext>
            </a:extLst>
          </a:blip>
          <a:srcRect l="13026" t="45961" r="38480" b="21847"/>
          <a:stretch/>
        </p:blipFill>
        <p:spPr>
          <a:xfrm>
            <a:off x="1520190" y="2345827"/>
            <a:ext cx="3499486" cy="930557"/>
          </a:xfrm>
          <a:prstGeom prst="rect">
            <a:avLst/>
          </a:prstGeom>
          <a:ln>
            <a:noFill/>
          </a:ln>
          <a:effectLst>
            <a:outerShdw blurRad="165100" dist="101600" dir="5400000" sx="97000" sy="97000" algn="t" rotWithShape="0">
              <a:prstClr val="black">
                <a:alpha val="30000"/>
              </a:prstClr>
            </a:outerShdw>
          </a:effectLst>
        </p:spPr>
      </p:pic>
      <p:sp>
        <p:nvSpPr>
          <p:cNvPr id="24" name="text"/>
          <p:cNvSpPr txBox="1">
            <a:spLocks/>
          </p:cNvSpPr>
          <p:nvPr/>
        </p:nvSpPr>
        <p:spPr>
          <a:xfrm>
            <a:off x="2457450" y="2504858"/>
            <a:ext cx="2562225" cy="256482"/>
          </a:xfrm>
          <a:prstGeom prst="rect">
            <a:avLst/>
          </a:prstGeom>
          <a:solidFill>
            <a:srgbClr val="FFFFFF"/>
          </a:solidFill>
        </p:spPr>
        <p:txBody>
          <a:bodyPr numCol="1" anchor="ctr"/>
          <a:lstStyle>
            <a:lvl1pPr marL="237744" marR="0" indent="-237744" algn="l" defTabSz="457200" rtl="0" eaLnBrk="1" fontAlgn="auto" latinLnBrk="0" hangingPunct="1">
              <a:lnSpc>
                <a:spcPct val="110000"/>
              </a:lnSpc>
              <a:spcBef>
                <a:spcPct val="20000"/>
              </a:spcBef>
              <a:spcAft>
                <a:spcPts val="0"/>
              </a:spcAft>
              <a:buClr>
                <a:srgbClr val="D63E29"/>
              </a:buClr>
              <a:buSzTx/>
              <a:buFont typeface="Arial"/>
              <a:buChar char="•"/>
              <a:tabLst/>
              <a:defRPr sz="3200" kern="1200">
                <a:solidFill>
                  <a:schemeClr val="tx1"/>
                </a:solidFill>
                <a:latin typeface="+mn-lt"/>
                <a:ea typeface="+mn-ea"/>
                <a:cs typeface="+mn-cs"/>
              </a:defRPr>
            </a:lvl1pPr>
            <a:lvl2pPr marL="457200" marR="0" indent="-219456" algn="l" defTabSz="457200" rtl="0" eaLnBrk="1" fontAlgn="auto" latinLnBrk="0" hangingPunct="1">
              <a:lnSpc>
                <a:spcPct val="110000"/>
              </a:lnSpc>
              <a:spcBef>
                <a:spcPct val="20000"/>
              </a:spcBef>
              <a:spcAft>
                <a:spcPts val="0"/>
              </a:spcAft>
              <a:buClr>
                <a:srgbClr val="D63E29"/>
              </a:buClr>
              <a:buSzTx/>
              <a:buFont typeface="Arial"/>
              <a:buChar char="–"/>
              <a:tabLst/>
              <a:defRPr sz="2800" kern="1200">
                <a:solidFill>
                  <a:schemeClr val="tx1"/>
                </a:solidFill>
                <a:latin typeface="+mn-lt"/>
                <a:ea typeface="+mn-ea"/>
                <a:cs typeface="+mn-cs"/>
              </a:defRPr>
            </a:lvl2pPr>
            <a:lvl3pPr marL="630936" marR="0" indent="-173736" algn="l" defTabSz="457200" rtl="0" eaLnBrk="1" fontAlgn="auto" latinLnBrk="0" hangingPunct="1">
              <a:lnSpc>
                <a:spcPct val="110000"/>
              </a:lnSpc>
              <a:spcBef>
                <a:spcPct val="20000"/>
              </a:spcBef>
              <a:spcAft>
                <a:spcPts val="0"/>
              </a:spcAft>
              <a:buClr>
                <a:srgbClr val="D63E29"/>
              </a:buClr>
              <a:buSzTx/>
              <a:buFont typeface="Arial"/>
              <a:buChar char="•"/>
              <a:tabLst/>
              <a:defRPr sz="2400" kern="1200">
                <a:solidFill>
                  <a:schemeClr val="tx1"/>
                </a:solidFill>
                <a:latin typeface="+mn-lt"/>
                <a:ea typeface="+mn-ea"/>
                <a:cs typeface="+mn-cs"/>
              </a:defRPr>
            </a:lvl3pPr>
            <a:lvl4pPr marL="804672" marR="0" indent="-137160" algn="l" defTabSz="457200" rtl="0" eaLnBrk="1" fontAlgn="auto" latinLnBrk="0" hangingPunct="1">
              <a:lnSpc>
                <a:spcPct val="110000"/>
              </a:lnSpc>
              <a:spcBef>
                <a:spcPct val="20000"/>
              </a:spcBef>
              <a:spcAft>
                <a:spcPts val="0"/>
              </a:spcAft>
              <a:buClr>
                <a:srgbClr val="D63E29"/>
              </a:buClr>
              <a:buSzTx/>
              <a:buFont typeface="Arial"/>
              <a:buChar char="–"/>
              <a:tabLst/>
              <a:defRPr sz="2000" kern="1200">
                <a:solidFill>
                  <a:schemeClr val="tx1"/>
                </a:solidFill>
                <a:latin typeface="+mn-lt"/>
                <a:ea typeface="+mn-ea"/>
                <a:cs typeface="+mn-cs"/>
              </a:defRPr>
            </a:lvl4pPr>
            <a:lvl5pPr marL="914400" marR="0" indent="-137160" algn="l" defTabSz="457200" rtl="0" eaLnBrk="1" fontAlgn="auto" latinLnBrk="0" hangingPunct="1">
              <a:lnSpc>
                <a:spcPct val="110000"/>
              </a:lnSpc>
              <a:spcBef>
                <a:spcPct val="20000"/>
              </a:spcBef>
              <a:spcAft>
                <a:spcPts val="0"/>
              </a:spcAft>
              <a:buClr>
                <a:srgbClr val="D63E29"/>
              </a:buClr>
              <a:buSzTx/>
              <a:buFont typeface="Arial"/>
              <a:buChar char="•"/>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r>
              <a:rPr lang="en-US" sz="1500" dirty="0">
                <a:solidFill>
                  <a:schemeClr val="accent6">
                    <a:lumMod val="25000"/>
                  </a:schemeClr>
                </a:solidFill>
                <a:latin typeface="+mj-lt"/>
              </a:rPr>
              <a:t>Plantronics Manager Pro</a:t>
            </a:r>
          </a:p>
        </p:txBody>
      </p:sp>
      <p:grpSp>
        <p:nvGrpSpPr>
          <p:cNvPr id="32" name="Group 31"/>
          <p:cNvGrpSpPr/>
          <p:nvPr/>
        </p:nvGrpSpPr>
        <p:grpSpPr>
          <a:xfrm>
            <a:off x="5170170" y="3548788"/>
            <a:ext cx="2611756" cy="931165"/>
            <a:chOff x="5369559" y="4731717"/>
            <a:chExt cx="3482341" cy="1241553"/>
          </a:xfrm>
        </p:grpSpPr>
        <p:sp>
          <p:nvSpPr>
            <p:cNvPr id="29" name="Rectangle 28"/>
            <p:cNvSpPr>
              <a:spLocks/>
            </p:cNvSpPr>
            <p:nvPr/>
          </p:nvSpPr>
          <p:spPr>
            <a:xfrm>
              <a:off x="5369559" y="4731717"/>
              <a:ext cx="3317240" cy="1241553"/>
            </a:xfrm>
            <a:prstGeom prst="rect">
              <a:avLst/>
            </a:prstGeom>
            <a:solidFill>
              <a:srgbClr val="FFFFFF"/>
            </a:solidFill>
            <a:ln>
              <a:noFill/>
            </a:ln>
            <a:effectLst>
              <a:outerShdw blurRad="136525" dist="139700" dir="5400000" sx="98000" sy="98000" algn="tl"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30" name="Picture 29" descr="find-myheadset-androi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11800" y="4826519"/>
              <a:ext cx="1051949" cy="1051949"/>
            </a:xfrm>
            <a:prstGeom prst="rect">
              <a:avLst/>
            </a:prstGeom>
          </p:spPr>
        </p:pic>
        <p:sp>
          <p:nvSpPr>
            <p:cNvPr id="31" name="TextBox 30"/>
            <p:cNvSpPr txBox="1"/>
            <p:nvPr/>
          </p:nvSpPr>
          <p:spPr>
            <a:xfrm>
              <a:off x="6663050" y="5137050"/>
              <a:ext cx="2188850" cy="430887"/>
            </a:xfrm>
            <a:prstGeom prst="rect">
              <a:avLst/>
            </a:prstGeom>
            <a:noFill/>
          </p:spPr>
          <p:txBody>
            <a:bodyPr wrap="square" rtlCol="0" anchor="ctr">
              <a:spAutoFit/>
            </a:bodyPr>
            <a:lstStyle/>
            <a:p>
              <a:r>
                <a:rPr lang="en-US" sz="1500" dirty="0">
                  <a:solidFill>
                    <a:srgbClr val="30353A"/>
                  </a:solidFill>
                </a:rPr>
                <a:t>Find MyHeadset</a:t>
              </a:r>
            </a:p>
          </p:txBody>
        </p:sp>
      </p:grpSp>
      <p:grpSp>
        <p:nvGrpSpPr>
          <p:cNvPr id="9" name="Group 8"/>
          <p:cNvGrpSpPr/>
          <p:nvPr/>
        </p:nvGrpSpPr>
        <p:grpSpPr>
          <a:xfrm>
            <a:off x="5170171" y="2341537"/>
            <a:ext cx="2487930" cy="931165"/>
            <a:chOff x="5369561" y="3122049"/>
            <a:chExt cx="3317240" cy="1241553"/>
          </a:xfrm>
        </p:grpSpPr>
        <p:sp>
          <p:nvSpPr>
            <p:cNvPr id="28" name="Rectangle 27"/>
            <p:cNvSpPr>
              <a:spLocks/>
            </p:cNvSpPr>
            <p:nvPr/>
          </p:nvSpPr>
          <p:spPr>
            <a:xfrm>
              <a:off x="5369561" y="3122049"/>
              <a:ext cx="3317240" cy="1241553"/>
            </a:xfrm>
            <a:prstGeom prst="rect">
              <a:avLst/>
            </a:prstGeom>
            <a:solidFill>
              <a:srgbClr val="FFFFFF"/>
            </a:solidFill>
            <a:ln>
              <a:noFill/>
            </a:ln>
            <a:effectLst>
              <a:outerShdw blurRad="136525" dist="139700" dir="5400000" sx="98000" sy="98000" algn="tl"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text"/>
            <p:cNvSpPr txBox="1">
              <a:spLocks/>
            </p:cNvSpPr>
            <p:nvPr/>
          </p:nvSpPr>
          <p:spPr>
            <a:xfrm>
              <a:off x="6917690" y="3367106"/>
              <a:ext cx="1708150" cy="751438"/>
            </a:xfrm>
            <a:prstGeom prst="rect">
              <a:avLst/>
            </a:prstGeom>
            <a:solidFill>
              <a:srgbClr val="FFFFFF"/>
            </a:solidFill>
          </p:spPr>
          <p:txBody>
            <a:bodyPr numCol="1" anchor="ctr"/>
            <a:lstStyle>
              <a:lvl1pPr marL="237744" marR="0" indent="-237744" algn="l" defTabSz="457200" rtl="0" eaLnBrk="1" fontAlgn="auto" latinLnBrk="0" hangingPunct="1">
                <a:lnSpc>
                  <a:spcPct val="110000"/>
                </a:lnSpc>
                <a:spcBef>
                  <a:spcPct val="20000"/>
                </a:spcBef>
                <a:spcAft>
                  <a:spcPts val="0"/>
                </a:spcAft>
                <a:buClr>
                  <a:srgbClr val="D63E29"/>
                </a:buClr>
                <a:buSzTx/>
                <a:buFont typeface="Arial"/>
                <a:buChar char="•"/>
                <a:tabLst/>
                <a:defRPr sz="3200" kern="1200">
                  <a:solidFill>
                    <a:schemeClr val="tx1"/>
                  </a:solidFill>
                  <a:latin typeface="+mn-lt"/>
                  <a:ea typeface="+mn-ea"/>
                  <a:cs typeface="+mn-cs"/>
                </a:defRPr>
              </a:lvl1pPr>
              <a:lvl2pPr marL="457200" marR="0" indent="-219456" algn="l" defTabSz="457200" rtl="0" eaLnBrk="1" fontAlgn="auto" latinLnBrk="0" hangingPunct="1">
                <a:lnSpc>
                  <a:spcPct val="110000"/>
                </a:lnSpc>
                <a:spcBef>
                  <a:spcPct val="20000"/>
                </a:spcBef>
                <a:spcAft>
                  <a:spcPts val="0"/>
                </a:spcAft>
                <a:buClr>
                  <a:srgbClr val="D63E29"/>
                </a:buClr>
                <a:buSzTx/>
                <a:buFont typeface="Arial"/>
                <a:buChar char="–"/>
                <a:tabLst/>
                <a:defRPr sz="2800" kern="1200">
                  <a:solidFill>
                    <a:schemeClr val="tx1"/>
                  </a:solidFill>
                  <a:latin typeface="+mn-lt"/>
                  <a:ea typeface="+mn-ea"/>
                  <a:cs typeface="+mn-cs"/>
                </a:defRPr>
              </a:lvl2pPr>
              <a:lvl3pPr marL="630936" marR="0" indent="-173736" algn="l" defTabSz="457200" rtl="0" eaLnBrk="1" fontAlgn="auto" latinLnBrk="0" hangingPunct="1">
                <a:lnSpc>
                  <a:spcPct val="110000"/>
                </a:lnSpc>
                <a:spcBef>
                  <a:spcPct val="20000"/>
                </a:spcBef>
                <a:spcAft>
                  <a:spcPts val="0"/>
                </a:spcAft>
                <a:buClr>
                  <a:srgbClr val="D63E29"/>
                </a:buClr>
                <a:buSzTx/>
                <a:buFont typeface="Arial"/>
                <a:buChar char="•"/>
                <a:tabLst/>
                <a:defRPr sz="2400" kern="1200">
                  <a:solidFill>
                    <a:schemeClr val="tx1"/>
                  </a:solidFill>
                  <a:latin typeface="+mn-lt"/>
                  <a:ea typeface="+mn-ea"/>
                  <a:cs typeface="+mn-cs"/>
                </a:defRPr>
              </a:lvl3pPr>
              <a:lvl4pPr marL="804672" marR="0" indent="-137160" algn="l" defTabSz="457200" rtl="0" eaLnBrk="1" fontAlgn="auto" latinLnBrk="0" hangingPunct="1">
                <a:lnSpc>
                  <a:spcPct val="110000"/>
                </a:lnSpc>
                <a:spcBef>
                  <a:spcPct val="20000"/>
                </a:spcBef>
                <a:spcAft>
                  <a:spcPts val="0"/>
                </a:spcAft>
                <a:buClr>
                  <a:srgbClr val="D63E29"/>
                </a:buClr>
                <a:buSzTx/>
                <a:buFont typeface="Arial"/>
                <a:buChar char="–"/>
                <a:tabLst/>
                <a:defRPr sz="2000" kern="1200">
                  <a:solidFill>
                    <a:schemeClr val="tx1"/>
                  </a:solidFill>
                  <a:latin typeface="+mn-lt"/>
                  <a:ea typeface="+mn-ea"/>
                  <a:cs typeface="+mn-cs"/>
                </a:defRPr>
              </a:lvl4pPr>
              <a:lvl5pPr marL="914400" marR="0" indent="-137160" algn="l" defTabSz="457200" rtl="0" eaLnBrk="1" fontAlgn="auto" latinLnBrk="0" hangingPunct="1">
                <a:lnSpc>
                  <a:spcPct val="110000"/>
                </a:lnSpc>
                <a:spcBef>
                  <a:spcPct val="20000"/>
                </a:spcBef>
                <a:spcAft>
                  <a:spcPts val="0"/>
                </a:spcAft>
                <a:buClr>
                  <a:srgbClr val="D63E29"/>
                </a:buClr>
                <a:buSzTx/>
                <a:buFont typeface="Arial"/>
                <a:buChar char="•"/>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r>
                <a:rPr lang="en-US" sz="1500" dirty="0">
                  <a:solidFill>
                    <a:srgbClr val="30353A"/>
                  </a:solidFill>
                  <a:latin typeface="+mj-lt"/>
                </a:rPr>
                <a:t>Plantronics</a:t>
              </a:r>
              <a:br>
                <a:rPr lang="en-US" sz="1500" dirty="0">
                  <a:solidFill>
                    <a:srgbClr val="30353A"/>
                  </a:solidFill>
                  <a:latin typeface="+mj-lt"/>
                </a:rPr>
              </a:br>
              <a:r>
                <a:rPr lang="en-US" sz="1500" dirty="0">
                  <a:solidFill>
                    <a:srgbClr val="30353A"/>
                  </a:solidFill>
                  <a:latin typeface="+mj-lt"/>
                </a:rPr>
                <a:t>Device as a Service (DaaS) </a:t>
              </a:r>
            </a:p>
          </p:txBody>
        </p:sp>
      </p:grpSp>
      <p:pic>
        <p:nvPicPr>
          <p:cNvPr id="11" name="Picture 10" descr="DaaS_Option.tif"/>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l="17798" t="-1" r="11504" b="5319"/>
          <a:stretch/>
        </p:blipFill>
        <p:spPr>
          <a:xfrm>
            <a:off x="5305425" y="2471518"/>
            <a:ext cx="1019423" cy="674777"/>
          </a:xfrm>
          <a:prstGeom prst="rect">
            <a:avLst/>
          </a:prstGeom>
        </p:spPr>
      </p:pic>
      <p:pic>
        <p:nvPicPr>
          <p:cNvPr id="8" name="Picture 7" descr="PLT_Spokes_horiz_black_08JUN15.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81918" y="1297810"/>
            <a:ext cx="4814455" cy="603836"/>
          </a:xfrm>
          <a:prstGeom prst="rect">
            <a:avLst/>
          </a:prstGeom>
        </p:spPr>
      </p:pic>
      <p:sp>
        <p:nvSpPr>
          <p:cNvPr id="14" name="Footer Placeholder 13"/>
          <p:cNvSpPr>
            <a:spLocks noGrp="1"/>
          </p:cNvSpPr>
          <p:nvPr>
            <p:ph type="ftr" sz="quarter" idx="11"/>
          </p:nvPr>
        </p:nvSpPr>
        <p:spPr/>
        <p:txBody>
          <a:bodyPr/>
          <a:lstStyle/>
          <a:p>
            <a:pPr defTabSz="685800">
              <a:defRPr/>
            </a:pPr>
            <a:r>
              <a:rPr lang="en-US" kern="0" dirty="0">
                <a:solidFill>
                  <a:sysClr val="window" lastClr="FFFFFF">
                    <a:lumMod val="65000"/>
                  </a:sysClr>
                </a:solidFill>
              </a:rPr>
              <a:t>© Plantronics 2016. All Rights Reserved.</a:t>
            </a:r>
          </a:p>
        </p:txBody>
      </p:sp>
    </p:spTree>
    <p:custDataLst>
      <p:tags r:id="rId1"/>
    </p:custDataLst>
    <p:extLst>
      <p:ext uri="{BB962C8B-B14F-4D97-AF65-F5344CB8AC3E}">
        <p14:creationId xmlns:p14="http://schemas.microsoft.com/office/powerpoint/2010/main" val="4013927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Project Management Overview</a:t>
            </a:r>
          </a:p>
        </p:txBody>
      </p:sp>
      <p:sp>
        <p:nvSpPr>
          <p:cNvPr id="3" name="Slide Number Placeholder 2"/>
          <p:cNvSpPr>
            <a:spLocks noGrp="1"/>
          </p:cNvSpPr>
          <p:nvPr>
            <p:ph type="sldNum" sz="quarter" idx="4"/>
          </p:nvPr>
        </p:nvSpPr>
        <p:spPr/>
        <p:txBody>
          <a:bodyPr/>
          <a:lstStyle/>
          <a:p>
            <a:fld id="{A608AA57-48A1-7743-9DE3-E472877549D6}" type="slidenum">
              <a:rPr lang="en-US" smtClean="0"/>
              <a:pPr/>
              <a:t>9</a:t>
            </a:fld>
            <a:endParaRPr lang="en-US" dirty="0"/>
          </a:p>
        </p:txBody>
      </p:sp>
      <p:sp>
        <p:nvSpPr>
          <p:cNvPr id="4" name="Footer Placeholder 3"/>
          <p:cNvSpPr>
            <a:spLocks noGrp="1"/>
          </p:cNvSpPr>
          <p:nvPr>
            <p:ph type="ftr" sz="quarter" idx="3"/>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Tree>
    <p:extLst>
      <p:ext uri="{BB962C8B-B14F-4D97-AF65-F5344CB8AC3E}">
        <p14:creationId xmlns:p14="http://schemas.microsoft.com/office/powerpoint/2010/main" val="14505312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SYNC_CONTAIN_GUIDS" val="TRUE"/>
</p:tagLst>
</file>

<file path=ppt/tags/tag10.xml><?xml version="1.0" encoding="utf-8"?>
<p:tagLst xmlns:a="http://schemas.openxmlformats.org/drawingml/2006/main" xmlns:r="http://schemas.openxmlformats.org/officeDocument/2006/relationships" xmlns:p="http://schemas.openxmlformats.org/presentationml/2006/main">
  <p:tag name="OFFISYNC_SLIDE_GUID" val="aef9925c-cc16-4be5-a223-65c293f9efb6"/>
</p:tagLst>
</file>

<file path=ppt/tags/tag11.xml><?xml version="1.0" encoding="utf-8"?>
<p:tagLst xmlns:a="http://schemas.openxmlformats.org/drawingml/2006/main" xmlns:r="http://schemas.openxmlformats.org/officeDocument/2006/relationships" xmlns:p="http://schemas.openxmlformats.org/presentationml/2006/main">
  <p:tag name="OFFISYNC_SLIDE_GUID" val="3b3d1baa-4bb7-4c29-ba35-91776c1f0649"/>
</p:tagLst>
</file>

<file path=ppt/tags/tag12.xml><?xml version="1.0" encoding="utf-8"?>
<p:tagLst xmlns:a="http://schemas.openxmlformats.org/drawingml/2006/main" xmlns:r="http://schemas.openxmlformats.org/officeDocument/2006/relationships" xmlns:p="http://schemas.openxmlformats.org/presentationml/2006/main">
  <p:tag name="OFFISYNC_SLIDE_GUID" val="fd40dfb8-fc24-478f-9130-82cc604fe768"/>
</p:tagLst>
</file>

<file path=ppt/tags/tag13.xml><?xml version="1.0" encoding="utf-8"?>
<p:tagLst xmlns:a="http://schemas.openxmlformats.org/drawingml/2006/main" xmlns:r="http://schemas.openxmlformats.org/officeDocument/2006/relationships" xmlns:p="http://schemas.openxmlformats.org/presentationml/2006/main">
  <p:tag name="OFFISYNC_SLIDE_GUID" val="2d58a96f-8f68-4695-b78d-00e46afef195"/>
</p:tagLst>
</file>

<file path=ppt/tags/tag14.xml><?xml version="1.0" encoding="utf-8"?>
<p:tagLst xmlns:a="http://schemas.openxmlformats.org/drawingml/2006/main" xmlns:r="http://schemas.openxmlformats.org/officeDocument/2006/relationships" xmlns:p="http://schemas.openxmlformats.org/presentationml/2006/main">
  <p:tag name="OFFISYNC_SLIDE_GUID" val="6053d8a5-a1bd-404c-bd2a-0c05d628d5c5"/>
</p:tagLst>
</file>

<file path=ppt/tags/tag15.xml><?xml version="1.0" encoding="utf-8"?>
<p:tagLst xmlns:a="http://schemas.openxmlformats.org/drawingml/2006/main" xmlns:r="http://schemas.openxmlformats.org/officeDocument/2006/relationships" xmlns:p="http://schemas.openxmlformats.org/presentationml/2006/main">
  <p:tag name="OFFISYNC_SLIDE_GUID" val="56b7c7b6-da13-4f50-a75f-de129cc1e5b2"/>
</p:tagLst>
</file>

<file path=ppt/tags/tag16.xml><?xml version="1.0" encoding="utf-8"?>
<p:tagLst xmlns:a="http://schemas.openxmlformats.org/drawingml/2006/main" xmlns:r="http://schemas.openxmlformats.org/officeDocument/2006/relationships" xmlns:p="http://schemas.openxmlformats.org/presentationml/2006/main">
  <p:tag name="OFFISYNC_SLIDE_GUID" val="8765e97e-8158-4369-b146-345c68588c54"/>
</p:tagLst>
</file>

<file path=ppt/tags/tag17.xml><?xml version="1.0" encoding="utf-8"?>
<p:tagLst xmlns:a="http://schemas.openxmlformats.org/drawingml/2006/main" xmlns:r="http://schemas.openxmlformats.org/officeDocument/2006/relationships" xmlns:p="http://schemas.openxmlformats.org/presentationml/2006/main">
  <p:tag name="OFFISYNC_SLIDE_GUID" val="572ab94a-0db6-46fa-9ed1-cab73c0102b7"/>
</p:tagLst>
</file>

<file path=ppt/tags/tag18.xml><?xml version="1.0" encoding="utf-8"?>
<p:tagLst xmlns:a="http://schemas.openxmlformats.org/drawingml/2006/main" xmlns:r="http://schemas.openxmlformats.org/officeDocument/2006/relationships" xmlns:p="http://schemas.openxmlformats.org/presentationml/2006/main">
  <p:tag name="OFFISYNC_SLIDE_GUID" val="0dda3b82-1152-4483-855c-348424a94502"/>
</p:tagLst>
</file>

<file path=ppt/tags/tag19.xml><?xml version="1.0" encoding="utf-8"?>
<p:tagLst xmlns:a="http://schemas.openxmlformats.org/drawingml/2006/main" xmlns:r="http://schemas.openxmlformats.org/officeDocument/2006/relationships" xmlns:p="http://schemas.openxmlformats.org/presentationml/2006/main">
  <p:tag name="OFFISYNC_SLIDE_GUID" val="66db4f18-e2df-42cc-87d8-d15fc02532d2"/>
</p:tagLst>
</file>

<file path=ppt/tags/tag2.xml><?xml version="1.0" encoding="utf-8"?>
<p:tagLst xmlns:a="http://schemas.openxmlformats.org/drawingml/2006/main" xmlns:r="http://schemas.openxmlformats.org/officeDocument/2006/relationships" xmlns:p="http://schemas.openxmlformats.org/presentationml/2006/main">
  <p:tag name="OFFISYNC_SLIDE_GUID" val="6fb2d01e-1461-4461-91cd-134562f04df3"/>
</p:tagLst>
</file>

<file path=ppt/tags/tag20.xml><?xml version="1.0" encoding="utf-8"?>
<p:tagLst xmlns:a="http://schemas.openxmlformats.org/drawingml/2006/main" xmlns:r="http://schemas.openxmlformats.org/officeDocument/2006/relationships" xmlns:p="http://schemas.openxmlformats.org/presentationml/2006/main">
  <p:tag name="OFFISYNC_SLIDE_GUID" val="ad39859e-e75c-4340-bb60-e420c5a5b43b"/>
</p:tagLst>
</file>

<file path=ppt/tags/tag21.xml><?xml version="1.0" encoding="utf-8"?>
<p:tagLst xmlns:a="http://schemas.openxmlformats.org/drawingml/2006/main" xmlns:r="http://schemas.openxmlformats.org/officeDocument/2006/relationships" xmlns:p="http://schemas.openxmlformats.org/presentationml/2006/main">
  <p:tag name="OFFISYNC_SLIDE_GUID" val="95aa75af-d43f-45dc-ad8d-84cc17d92a8e"/>
</p:tagLst>
</file>

<file path=ppt/tags/tag22.xml><?xml version="1.0" encoding="utf-8"?>
<p:tagLst xmlns:a="http://schemas.openxmlformats.org/drawingml/2006/main" xmlns:r="http://schemas.openxmlformats.org/officeDocument/2006/relationships" xmlns:p="http://schemas.openxmlformats.org/presentationml/2006/main">
  <p:tag name="OFFISYNC_SLIDE_GUID" val="848dd97e-097d-4629-aa27-fe8183ef52ce"/>
</p:tagLst>
</file>

<file path=ppt/tags/tag23.xml><?xml version="1.0" encoding="utf-8"?>
<p:tagLst xmlns:a="http://schemas.openxmlformats.org/drawingml/2006/main" xmlns:r="http://schemas.openxmlformats.org/officeDocument/2006/relationships" xmlns:p="http://schemas.openxmlformats.org/presentationml/2006/main">
  <p:tag name="OFFISYNC_SLIDE_GUID" val="42d40cee-f8bf-40f9-92f6-f6841fb34de1"/>
</p:tagLst>
</file>

<file path=ppt/tags/tag24.xml><?xml version="1.0" encoding="utf-8"?>
<p:tagLst xmlns:a="http://schemas.openxmlformats.org/drawingml/2006/main" xmlns:r="http://schemas.openxmlformats.org/officeDocument/2006/relationships" xmlns:p="http://schemas.openxmlformats.org/presentationml/2006/main">
  <p:tag name="OFFISYNC_SLIDE_GUID" val="37105970-eef8-4aa9-82c6-2fa9d199d145"/>
</p:tagLst>
</file>

<file path=ppt/tags/tag25.xml><?xml version="1.0" encoding="utf-8"?>
<p:tagLst xmlns:a="http://schemas.openxmlformats.org/drawingml/2006/main" xmlns:r="http://schemas.openxmlformats.org/officeDocument/2006/relationships" xmlns:p="http://schemas.openxmlformats.org/presentationml/2006/main">
  <p:tag name="OFFISYNC_SLIDE_GUID" val="07c2cf8f-ec91-49b9-9edd-269d78c4dddc"/>
</p:tagLst>
</file>

<file path=ppt/tags/tag26.xml><?xml version="1.0" encoding="utf-8"?>
<p:tagLst xmlns:a="http://schemas.openxmlformats.org/drawingml/2006/main" xmlns:r="http://schemas.openxmlformats.org/officeDocument/2006/relationships" xmlns:p="http://schemas.openxmlformats.org/presentationml/2006/main">
  <p:tag name="OFFISYNC_SLIDE_GUID" val="6a03d838-a0ef-46cf-8469-1a3d449fd7c5"/>
</p:tagLst>
</file>

<file path=ppt/tags/tag27.xml><?xml version="1.0" encoding="utf-8"?>
<p:tagLst xmlns:a="http://schemas.openxmlformats.org/drawingml/2006/main" xmlns:r="http://schemas.openxmlformats.org/officeDocument/2006/relationships" xmlns:p="http://schemas.openxmlformats.org/presentationml/2006/main">
  <p:tag name="OFFISYNC_SLIDE_GUID" val="02cfb28f-28a8-4ff7-9364-e6873771d40d"/>
</p:tagLst>
</file>

<file path=ppt/tags/tag28.xml><?xml version="1.0" encoding="utf-8"?>
<p:tagLst xmlns:a="http://schemas.openxmlformats.org/drawingml/2006/main" xmlns:r="http://schemas.openxmlformats.org/officeDocument/2006/relationships" xmlns:p="http://schemas.openxmlformats.org/presentationml/2006/main">
  <p:tag name="OFFISYNC_SLIDE_GUID" val="5740bc04-663a-4940-88b4-4d7465acb8a6"/>
</p:tagLst>
</file>

<file path=ppt/tags/tag29.xml><?xml version="1.0" encoding="utf-8"?>
<p:tagLst xmlns:a="http://schemas.openxmlformats.org/drawingml/2006/main" xmlns:r="http://schemas.openxmlformats.org/officeDocument/2006/relationships" xmlns:p="http://schemas.openxmlformats.org/presentationml/2006/main">
  <p:tag name="OFFISYNC_SLIDE_GUID" val="709640fb-e666-45fd-8345-bff1e6fb44b1"/>
</p:tagLst>
</file>

<file path=ppt/tags/tag3.xml><?xml version="1.0" encoding="utf-8"?>
<p:tagLst xmlns:a="http://schemas.openxmlformats.org/drawingml/2006/main" xmlns:r="http://schemas.openxmlformats.org/officeDocument/2006/relationships" xmlns:p="http://schemas.openxmlformats.org/presentationml/2006/main">
  <p:tag name="OFFISYNC_SLIDE_GUID" val="f8b66fc5-7733-4474-9ddf-e7a5b4488651"/>
</p:tagLst>
</file>

<file path=ppt/tags/tag30.xml><?xml version="1.0" encoding="utf-8"?>
<p:tagLst xmlns:a="http://schemas.openxmlformats.org/drawingml/2006/main" xmlns:r="http://schemas.openxmlformats.org/officeDocument/2006/relationships" xmlns:p="http://schemas.openxmlformats.org/presentationml/2006/main">
  <p:tag name="OFFISYNC_SLIDE_GUID" val="0949d027-fa8c-420d-863b-f40cc4973915"/>
</p:tagLst>
</file>

<file path=ppt/tags/tag31.xml><?xml version="1.0" encoding="utf-8"?>
<p:tagLst xmlns:a="http://schemas.openxmlformats.org/drawingml/2006/main" xmlns:r="http://schemas.openxmlformats.org/officeDocument/2006/relationships" xmlns:p="http://schemas.openxmlformats.org/presentationml/2006/main">
  <p:tag name="OFFISYNC_SLIDE_GUID" val="df15bf33-495c-44d2-988f-90637140eb60"/>
</p:tagLst>
</file>

<file path=ppt/tags/tag32.xml><?xml version="1.0" encoding="utf-8"?>
<p:tagLst xmlns:a="http://schemas.openxmlformats.org/drawingml/2006/main" xmlns:r="http://schemas.openxmlformats.org/officeDocument/2006/relationships" xmlns:p="http://schemas.openxmlformats.org/presentationml/2006/main">
  <p:tag name="OFFISYNC_SLIDE_GUID" val="967b8e2c-2319-4df2-b8c8-5c974a8f0a77"/>
</p:tagLst>
</file>

<file path=ppt/tags/tag33.xml><?xml version="1.0" encoding="utf-8"?>
<p:tagLst xmlns:a="http://schemas.openxmlformats.org/drawingml/2006/main" xmlns:r="http://schemas.openxmlformats.org/officeDocument/2006/relationships" xmlns:p="http://schemas.openxmlformats.org/presentationml/2006/main">
  <p:tag name="OFFISYNC_SLIDE_GUID" val="cf665d56-2550-4a2f-86ff-ef842efcdd18"/>
</p:tagLst>
</file>

<file path=ppt/tags/tag4.xml><?xml version="1.0" encoding="utf-8"?>
<p:tagLst xmlns:a="http://schemas.openxmlformats.org/drawingml/2006/main" xmlns:r="http://schemas.openxmlformats.org/officeDocument/2006/relationships" xmlns:p="http://schemas.openxmlformats.org/presentationml/2006/main">
  <p:tag name="OFFISYNC_SLIDE_GUID" val="c65b3828-ea21-4a90-85be-0284599d9291"/>
</p:tagLst>
</file>

<file path=ppt/tags/tag5.xml><?xml version="1.0" encoding="utf-8"?>
<p:tagLst xmlns:a="http://schemas.openxmlformats.org/drawingml/2006/main" xmlns:r="http://schemas.openxmlformats.org/officeDocument/2006/relationships" xmlns:p="http://schemas.openxmlformats.org/presentationml/2006/main">
  <p:tag name="OFFISYNC_SLIDE_GUID" val="8bce3ab2-8213-4ca0-9297-74d13db37e68"/>
</p:tagLst>
</file>

<file path=ppt/tags/tag6.xml><?xml version="1.0" encoding="utf-8"?>
<p:tagLst xmlns:a="http://schemas.openxmlformats.org/drawingml/2006/main" xmlns:r="http://schemas.openxmlformats.org/officeDocument/2006/relationships" xmlns:p="http://schemas.openxmlformats.org/presentationml/2006/main">
  <p:tag name="OFFISYNC_SLIDE_GUID" val="1b229dab-b548-496b-b61a-ca2a469bbbe0"/>
</p:tagLst>
</file>

<file path=ppt/tags/tag7.xml><?xml version="1.0" encoding="utf-8"?>
<p:tagLst xmlns:a="http://schemas.openxmlformats.org/drawingml/2006/main" xmlns:r="http://schemas.openxmlformats.org/officeDocument/2006/relationships" xmlns:p="http://schemas.openxmlformats.org/presentationml/2006/main">
  <p:tag name="OFFISYNC_SLIDE_GUID" val="8aba7eb3-1909-4fb4-80d9-1d5d3ba8cdaf"/>
</p:tagLst>
</file>

<file path=ppt/tags/tag8.xml><?xml version="1.0" encoding="utf-8"?>
<p:tagLst xmlns:a="http://schemas.openxmlformats.org/drawingml/2006/main" xmlns:r="http://schemas.openxmlformats.org/officeDocument/2006/relationships" xmlns:p="http://schemas.openxmlformats.org/presentationml/2006/main">
  <p:tag name="OFFISYNC_SLIDE_GUID" val="3b753226-2779-429a-b925-4782e75f5d49"/>
</p:tagLst>
</file>

<file path=ppt/tags/tag9.xml><?xml version="1.0" encoding="utf-8"?>
<p:tagLst xmlns:a="http://schemas.openxmlformats.org/drawingml/2006/main" xmlns:r="http://schemas.openxmlformats.org/officeDocument/2006/relationships" xmlns:p="http://schemas.openxmlformats.org/presentationml/2006/main">
  <p:tag name="OFFISYNC_SLIDE_GUID" val="8f0c1a70-4fac-47ff-a65b-5767bec92d4c"/>
</p:tagLst>
</file>

<file path=ppt/theme/theme1.xml><?xml version="1.0" encoding="utf-8"?>
<a:theme xmlns:a="http://schemas.openxmlformats.org/drawingml/2006/main" name="PLT_2014_Main">
  <a:themeElements>
    <a:clrScheme name="PLT Template 2014 722">
      <a:dk1>
        <a:sysClr val="windowText" lastClr="000000"/>
      </a:dk1>
      <a:lt1>
        <a:sysClr val="window" lastClr="FFFFFF"/>
      </a:lt1>
      <a:dk2>
        <a:srgbClr val="000000"/>
      </a:dk2>
      <a:lt2>
        <a:srgbClr val="EEECE1"/>
      </a:lt2>
      <a:accent1>
        <a:srgbClr val="BBCA36"/>
      </a:accent1>
      <a:accent2>
        <a:srgbClr val="0A97DC"/>
      </a:accent2>
      <a:accent3>
        <a:srgbClr val="D63E29"/>
      </a:accent3>
      <a:accent4>
        <a:srgbClr val="372274"/>
      </a:accent4>
      <a:accent5>
        <a:srgbClr val="5C6670"/>
      </a:accent5>
      <a:accent6>
        <a:srgbClr val="CFD3D7"/>
      </a:accent6>
      <a:hlink>
        <a:srgbClr val="D63E29"/>
      </a:hlink>
      <a:folHlink>
        <a:srgbClr val="7E7E7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nchor="ctr"/>
      <a:lstStyle>
        <a:defPPr marL="280988" marR="0" indent="-280988" algn="l" defTabSz="914400" rtl="0" eaLnBrk="1" fontAlgn="auto" latinLnBrk="0" hangingPunct="1">
          <a:lnSpc>
            <a:spcPct val="110000"/>
          </a:lnSpc>
          <a:spcBef>
            <a:spcPct val="20000"/>
          </a:spcBef>
          <a:spcAft>
            <a:spcPts val="400"/>
          </a:spcAft>
          <a:buClr>
            <a:srgbClr val="D63E29"/>
          </a:buClr>
          <a:buSzPct val="100000"/>
          <a:buFont typeface="Arial"/>
          <a:buChar char="•"/>
          <a:tabLst>
            <a:tab pos="920750" algn="l"/>
          </a:tabLst>
          <a:defRPr kumimoji="0" sz="2000" b="0" i="0" u="none" strike="noStrike" kern="1200" cap="none" spc="0" normalizeH="0" baseline="0" noProof="0" dirty="0" smtClean="0">
            <a:ln>
              <a:noFill/>
            </a:ln>
            <a:solidFill>
              <a:schemeClr val="accent5">
                <a:lumMod val="75000"/>
              </a:schemeClr>
            </a:solidFill>
            <a:effectLst/>
            <a:uLnTx/>
            <a:uFillTx/>
            <a:latin typeface="Calibri" pitchFamily="34" charset="0"/>
            <a:ea typeface="+mn-ea"/>
            <a:cs typeface="+mn-cs"/>
            <a:sym typeface="Arial Bold" charset="0"/>
          </a:defRPr>
        </a:defPPr>
      </a:lstStyle>
    </a:txDef>
  </a:objectDefaults>
  <a:extraClrSchemeLst/>
  <a:extLst>
    <a:ext uri="{05A4C25C-085E-4340-85A3-A5531E510DB2}">
      <thm15:themeFamily xmlns:thm15="http://schemas.microsoft.com/office/thememl/2012/main" name="Presentation1" id="{5922643E-AD07-4571-B2CB-50773ACAD289}" vid="{92A23316-6377-4CE9-8CAE-6EF08C9F1A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lantronics">
    <a:dk1>
      <a:sysClr val="windowText" lastClr="000000"/>
    </a:dk1>
    <a:lt1>
      <a:sysClr val="window" lastClr="FFFFFF"/>
    </a:lt1>
    <a:dk2>
      <a:srgbClr val="003366"/>
    </a:dk2>
    <a:lt2>
      <a:srgbClr val="EEECE1"/>
    </a:lt2>
    <a:accent1>
      <a:srgbClr val="1978BE"/>
    </a:accent1>
    <a:accent2>
      <a:srgbClr val="82ACFA"/>
    </a:accent2>
    <a:accent3>
      <a:srgbClr val="D71928"/>
    </a:accent3>
    <a:accent4>
      <a:srgbClr val="F5AA2F"/>
    </a:accent4>
    <a:accent5>
      <a:srgbClr val="85C64A"/>
    </a:accent5>
    <a:accent6>
      <a:srgbClr val="CFD3D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89691F0717AC4EBB8CC3F5EC7E971A" ma:contentTypeVersion="0" ma:contentTypeDescription="Create a new document." ma:contentTypeScope="" ma:versionID="f5ebdb5a7bf890370915c544501d4cb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9DA551-F74D-4C54-8257-0971DCB9FB55}">
  <ds:schemaRefs>
    <ds:schemaRef ds:uri="http://schemas.microsoft.com/sharepoint/v3/contenttype/forms"/>
  </ds:schemaRefs>
</ds:datastoreItem>
</file>

<file path=customXml/itemProps2.xml><?xml version="1.0" encoding="utf-8"?>
<ds:datastoreItem xmlns:ds="http://schemas.openxmlformats.org/officeDocument/2006/customXml" ds:itemID="{9052A937-5BF7-4486-B5EF-44E0A480598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22707A9-800B-43BF-B78C-BBC4A3CC2B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2016_PLT_16x9_Simplified_PPT_Template</Template>
  <TotalTime>8552</TotalTime>
  <Words>3038</Words>
  <Application>Microsoft Office PowerPoint</Application>
  <PresentationFormat>On-screen Show (16:9)</PresentationFormat>
  <Paragraphs>777</Paragraphs>
  <Slides>59</Slides>
  <Notes>45</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Arial Bold</vt:lpstr>
      <vt:lpstr>Calibri</vt:lpstr>
      <vt:lpstr>Gesta Regular</vt:lpstr>
      <vt:lpstr>Lucida Grande</vt:lpstr>
      <vt:lpstr>Times New Roman</vt:lpstr>
      <vt:lpstr>Viner Hand ITC</vt:lpstr>
      <vt:lpstr>Wingdings</vt:lpstr>
      <vt:lpstr>PLT_2014_Main</vt:lpstr>
      <vt:lpstr>PowerPoint Presentation</vt:lpstr>
      <vt:lpstr>PowerPoint Presentation</vt:lpstr>
      <vt:lpstr>Company Overview</vt:lpstr>
      <vt:lpstr>Growth through innovation</vt:lpstr>
      <vt:lpstr>Unified Communications</vt:lpstr>
      <vt:lpstr>PowerPoint Presentation</vt:lpstr>
      <vt:lpstr>Product Portfolio</vt:lpstr>
      <vt:lpstr>Software and Services</vt:lpstr>
      <vt:lpstr>PowerPoint Presentation</vt:lpstr>
      <vt:lpstr>What is a Project?</vt:lpstr>
      <vt:lpstr>What is Not a Project?</vt:lpstr>
      <vt:lpstr>What is Project Management?</vt:lpstr>
      <vt:lpstr>Project Management Triangle</vt:lpstr>
      <vt:lpstr>Pick Any Two</vt:lpstr>
      <vt:lpstr>Project Methodologies</vt:lpstr>
      <vt:lpstr>What is a Program?</vt:lpstr>
      <vt:lpstr>PowerPoint Presentation</vt:lpstr>
      <vt:lpstr>What is a Project Management Office?</vt:lpstr>
      <vt:lpstr>What is Portfolio Management?</vt:lpstr>
      <vt:lpstr>Project Portfolio Management (PPM)</vt:lpstr>
      <vt:lpstr>PowerPoint Presentation</vt:lpstr>
      <vt:lpstr>Goals of PMO &amp; PPM at Plantronics</vt:lpstr>
      <vt:lpstr>PowerPoint Presentation</vt:lpstr>
      <vt:lpstr>Key Project Roles</vt:lpstr>
      <vt:lpstr>PowerPoint Presentation</vt:lpstr>
      <vt:lpstr>Group Discussion: Roles and Responsibilities</vt:lpstr>
      <vt:lpstr>Project Sponsor</vt:lpstr>
      <vt:lpstr>Business Lead</vt:lpstr>
      <vt:lpstr>Project Manager</vt:lpstr>
      <vt:lpstr>PowerPoint Presentation</vt:lpstr>
      <vt:lpstr>Definitions</vt:lpstr>
      <vt:lpstr>Components of Risks</vt:lpstr>
      <vt:lpstr>Risk Management Processes and Sub-Processes</vt:lpstr>
      <vt:lpstr>Risk Identification</vt:lpstr>
      <vt:lpstr>Risk Quantification</vt:lpstr>
      <vt:lpstr>Risk Quantification</vt:lpstr>
      <vt:lpstr>Risk Response</vt:lpstr>
      <vt:lpstr>Response 1:  Risk Avoidance</vt:lpstr>
      <vt:lpstr>Response 2:  Risk Mitigation</vt:lpstr>
      <vt:lpstr>Response 3:  Risk Acceptance</vt:lpstr>
      <vt:lpstr>Contingency Plan</vt:lpstr>
      <vt:lpstr>Risk Management Example</vt:lpstr>
      <vt:lpstr>Risk Control</vt:lpstr>
      <vt:lpstr>PowerPoint Presentation</vt:lpstr>
      <vt:lpstr>Case Study</vt:lpstr>
      <vt:lpstr>Case Study</vt:lpstr>
      <vt:lpstr>Risks Register</vt:lpstr>
      <vt:lpstr>Risk 1 Mitigation:  Reduce Impact</vt:lpstr>
      <vt:lpstr>Risk Mitigation via Solution Design</vt:lpstr>
      <vt:lpstr>Risk 2 Mitigation:  Reduce Probability</vt:lpstr>
      <vt:lpstr>Risk Trigger</vt:lpstr>
      <vt:lpstr>Risk Control</vt:lpstr>
      <vt:lpstr>Risk 3 Mitigation:  Reduce Probability</vt:lpstr>
      <vt:lpstr>Risk Mitigation via Project Methodology</vt:lpstr>
      <vt:lpstr>Risk 4 Mitigation:  Contingency Plan</vt:lpstr>
      <vt:lpstr>PowerPoint Presentation</vt:lpstr>
      <vt:lpstr>PowerPoint Presentation</vt:lpstr>
      <vt:lpstr>Risks</vt:lpstr>
      <vt:lpstr>Case Study</vt:lpstr>
    </vt:vector>
  </TitlesOfParts>
  <Company>Plantronics,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import slides from other decks</dc:title>
  <dc:creator>Day, Kimberlee</dc:creator>
  <cp:lastModifiedBy>Mann, Kevin</cp:lastModifiedBy>
  <cp:revision>337</cp:revision>
  <cp:lastPrinted>2016-09-21T15:30:29Z</cp:lastPrinted>
  <dcterms:created xsi:type="dcterms:W3CDTF">2016-08-26T19:37:39Z</dcterms:created>
  <dcterms:modified xsi:type="dcterms:W3CDTF">2017-10-26T00:28:55Z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0x010100CB89691F0717AC4EBB8CC3F5EC7E971A</vt:lpwstr>
  </property>
</Properties>
</file>